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B7203-BC7F-4A66-95D7-51A6F9CB4D4B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BF31A-AD1D-4F6B-B247-A3B48A99A8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97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121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261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2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540" name="Group 3"/>
          <p:cNvGrpSpPr>
            <a:grpSpLocks/>
          </p:cNvGrpSpPr>
          <p:nvPr/>
        </p:nvGrpSpPr>
        <p:grpSpPr bwMode="auto">
          <a:xfrm>
            <a:off x="2630488" y="1606327"/>
            <a:ext cx="3762375" cy="4162425"/>
            <a:chOff x="1768" y="1183"/>
            <a:chExt cx="2370" cy="2622"/>
          </a:xfrm>
        </p:grpSpPr>
        <p:sp>
          <p:nvSpPr>
            <p:cNvPr id="193557" name="AutoShape 4"/>
            <p:cNvSpPr>
              <a:spLocks noChangeArrowheads="1"/>
            </p:cNvSpPr>
            <p:nvPr/>
          </p:nvSpPr>
          <p:spPr bwMode="gray">
            <a:xfrm rot="10800000">
              <a:off x="2561" y="3142"/>
              <a:ext cx="751" cy="663"/>
            </a:xfrm>
            <a:prstGeom prst="triangle">
              <a:avLst>
                <a:gd name="adj" fmla="val 50000"/>
              </a:avLst>
            </a:prstGeom>
            <a:solidFill>
              <a:schemeClr val="folHlink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58" name="AutoShape 5"/>
            <p:cNvSpPr>
              <a:spLocks noChangeArrowheads="1"/>
            </p:cNvSpPr>
            <p:nvPr/>
          </p:nvSpPr>
          <p:spPr bwMode="gray">
            <a:xfrm>
              <a:off x="2572" y="1183"/>
              <a:ext cx="751" cy="66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59" name="AutoShape 6"/>
            <p:cNvSpPr>
              <a:spLocks noChangeArrowheads="1"/>
            </p:cNvSpPr>
            <p:nvPr/>
          </p:nvSpPr>
          <p:spPr bwMode="gray">
            <a:xfrm rot="7186656">
              <a:off x="3431" y="2642"/>
              <a:ext cx="752" cy="66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60" name="AutoShape 7"/>
            <p:cNvSpPr>
              <a:spLocks noChangeArrowheads="1"/>
            </p:cNvSpPr>
            <p:nvPr/>
          </p:nvSpPr>
          <p:spPr bwMode="gray">
            <a:xfrm rot="3597399">
              <a:off x="3428" y="1677"/>
              <a:ext cx="751" cy="662"/>
            </a:xfrm>
            <a:prstGeom prst="triangle">
              <a:avLst>
                <a:gd name="adj" fmla="val 50000"/>
              </a:avLst>
            </a:prstGeom>
            <a:solidFill>
              <a:schemeClr val="folHlink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61" name="AutoShape 8"/>
            <p:cNvSpPr>
              <a:spLocks noChangeArrowheads="1"/>
            </p:cNvSpPr>
            <p:nvPr/>
          </p:nvSpPr>
          <p:spPr bwMode="gray">
            <a:xfrm rot="-7225481">
              <a:off x="1724" y="2648"/>
              <a:ext cx="751" cy="66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62" name="AutoShape 9"/>
            <p:cNvSpPr>
              <a:spLocks noChangeArrowheads="1"/>
            </p:cNvSpPr>
            <p:nvPr/>
          </p:nvSpPr>
          <p:spPr bwMode="gray">
            <a:xfrm rot="-3614670">
              <a:off x="1727" y="1673"/>
              <a:ext cx="752" cy="663"/>
            </a:xfrm>
            <a:prstGeom prst="triangle">
              <a:avLst>
                <a:gd name="adj" fmla="val 50000"/>
              </a:avLst>
            </a:prstGeom>
            <a:solidFill>
              <a:schemeClr val="folHlink">
                <a:alpha val="50195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635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3563" name="Line 10"/>
            <p:cNvSpPr>
              <a:spLocks noChangeShapeType="1"/>
            </p:cNvSpPr>
            <p:nvPr/>
          </p:nvSpPr>
          <p:spPr bwMode="auto">
            <a:xfrm>
              <a:off x="2147" y="3385"/>
              <a:ext cx="74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 type="triangl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93541" name="Rectangle 11"/>
          <p:cNvSpPr>
            <a:spLocks noChangeArrowheads="1"/>
          </p:cNvSpPr>
          <p:nvPr/>
        </p:nvSpPr>
        <p:spPr bwMode="auto">
          <a:xfrm>
            <a:off x="1773238" y="4959127"/>
            <a:ext cx="1484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2" name="Rectangle 12"/>
          <p:cNvSpPr>
            <a:spLocks noChangeArrowheads="1"/>
          </p:cNvSpPr>
          <p:nvPr/>
        </p:nvSpPr>
        <p:spPr bwMode="auto">
          <a:xfrm>
            <a:off x="695325" y="2808065"/>
            <a:ext cx="1484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3" name="Rectangle 13"/>
          <p:cNvSpPr>
            <a:spLocks noChangeArrowheads="1"/>
          </p:cNvSpPr>
          <p:nvPr/>
        </p:nvSpPr>
        <p:spPr bwMode="auto">
          <a:xfrm>
            <a:off x="695325" y="4228877"/>
            <a:ext cx="1484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4" name="Rectangle 14"/>
          <p:cNvSpPr>
            <a:spLocks noChangeArrowheads="1"/>
          </p:cNvSpPr>
          <p:nvPr/>
        </p:nvSpPr>
        <p:spPr bwMode="auto">
          <a:xfrm>
            <a:off x="7050088" y="2806477"/>
            <a:ext cx="1484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5" name="Rectangle 15"/>
          <p:cNvSpPr>
            <a:spLocks noChangeArrowheads="1"/>
          </p:cNvSpPr>
          <p:nvPr/>
        </p:nvSpPr>
        <p:spPr bwMode="auto">
          <a:xfrm>
            <a:off x="7050088" y="4178077"/>
            <a:ext cx="1484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6" name="Rectangle 16"/>
          <p:cNvSpPr>
            <a:spLocks noChangeArrowheads="1"/>
          </p:cNvSpPr>
          <p:nvPr/>
        </p:nvSpPr>
        <p:spPr bwMode="auto">
          <a:xfrm>
            <a:off x="5821363" y="1953990"/>
            <a:ext cx="14843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>
                <a:solidFill>
                  <a:srgbClr val="1C1C1C"/>
                </a:solidFill>
              </a:rPr>
              <a:t>Your text in here</a:t>
            </a:r>
          </a:p>
        </p:txBody>
      </p:sp>
      <p:sp>
        <p:nvSpPr>
          <p:cNvPr id="193547" name="AutoShape 17"/>
          <p:cNvSpPr>
            <a:spLocks noChangeArrowheads="1"/>
          </p:cNvSpPr>
          <p:nvPr/>
        </p:nvSpPr>
        <p:spPr bwMode="gray">
          <a:xfrm>
            <a:off x="3487738" y="2754090"/>
            <a:ext cx="2093912" cy="1811337"/>
          </a:xfrm>
          <a:prstGeom prst="hexagon">
            <a:avLst>
              <a:gd name="adj" fmla="val 28900"/>
              <a:gd name="vf" fmla="val 115470"/>
            </a:avLst>
          </a:prstGeom>
          <a:solidFill>
            <a:srgbClr val="C0C0C0">
              <a:alpha val="0"/>
            </a:srgbClr>
          </a:solidFill>
          <a:ln w="9525">
            <a:miter lim="800000"/>
            <a:headEnd/>
            <a:tailEnd/>
          </a:ln>
          <a:scene3d>
            <a:camera prst="legacyPerspectiveFron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0C0C0"/>
            </a:extrusionClr>
            <a:contourClr>
              <a:srgbClr val="C0C0C0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3548" name="Line 18"/>
          <p:cNvSpPr>
            <a:spLocks noChangeShapeType="1"/>
          </p:cNvSpPr>
          <p:nvPr/>
        </p:nvSpPr>
        <p:spPr bwMode="auto">
          <a:xfrm>
            <a:off x="3257550" y="5130577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49" name="Line 19"/>
          <p:cNvSpPr>
            <a:spLocks noChangeShapeType="1"/>
          </p:cNvSpPr>
          <p:nvPr/>
        </p:nvSpPr>
        <p:spPr bwMode="auto">
          <a:xfrm flipH="1">
            <a:off x="4592638" y="2123852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50" name="Text Box 20"/>
          <p:cNvSpPr txBox="1">
            <a:spLocks noChangeArrowheads="1"/>
          </p:cNvSpPr>
          <p:nvPr/>
        </p:nvSpPr>
        <p:spPr bwMode="auto">
          <a:xfrm>
            <a:off x="3449638" y="3492277"/>
            <a:ext cx="2112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rgbClr val="1C1C1C"/>
                </a:solidFill>
              </a:rPr>
              <a:t>Text in here</a:t>
            </a:r>
          </a:p>
        </p:txBody>
      </p:sp>
      <p:sp>
        <p:nvSpPr>
          <p:cNvPr id="193551" name="Line 21"/>
          <p:cNvSpPr>
            <a:spLocks noChangeShapeType="1"/>
          </p:cNvSpPr>
          <p:nvPr/>
        </p:nvSpPr>
        <p:spPr bwMode="auto">
          <a:xfrm>
            <a:off x="2179638" y="2958877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52" name="Line 22"/>
          <p:cNvSpPr>
            <a:spLocks noChangeShapeType="1"/>
          </p:cNvSpPr>
          <p:nvPr/>
        </p:nvSpPr>
        <p:spPr bwMode="auto">
          <a:xfrm>
            <a:off x="2179638" y="4378102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53" name="Line 23"/>
          <p:cNvSpPr>
            <a:spLocks noChangeShapeType="1"/>
          </p:cNvSpPr>
          <p:nvPr/>
        </p:nvSpPr>
        <p:spPr bwMode="auto">
          <a:xfrm flipH="1">
            <a:off x="5821363" y="2976340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54" name="Line 24"/>
          <p:cNvSpPr>
            <a:spLocks noChangeShapeType="1"/>
          </p:cNvSpPr>
          <p:nvPr/>
        </p:nvSpPr>
        <p:spPr bwMode="auto">
          <a:xfrm flipH="1">
            <a:off x="5821363" y="4347940"/>
            <a:ext cx="1228725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555" name="AutoShape 25"/>
          <p:cNvSpPr>
            <a:spLocks noChangeArrowheads="1"/>
          </p:cNvSpPr>
          <p:nvPr/>
        </p:nvSpPr>
        <p:spPr bwMode="auto">
          <a:xfrm>
            <a:off x="609600" y="1196752"/>
            <a:ext cx="3352800" cy="381000"/>
          </a:xfrm>
          <a:prstGeom prst="roundRect">
            <a:avLst>
              <a:gd name="adj" fmla="val 7574"/>
            </a:avLst>
          </a:prstGeom>
          <a:solidFill>
            <a:schemeClr val="bg1"/>
          </a:solidFill>
          <a:ln w="285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Wingdings" panose="05000000000000000000" pitchFamily="2" charset="2"/>
              <a:buChar char="§"/>
            </a:pPr>
            <a:r>
              <a:rPr lang="zh-CN" altLang="en-US" sz="1400" b="1">
                <a:solidFill>
                  <a:schemeClr val="hlink"/>
                </a:solidFill>
              </a:rPr>
              <a:t> </a:t>
            </a:r>
            <a:r>
              <a:rPr lang="en-US" altLang="zh-CN" sz="1400" b="1">
                <a:solidFill>
                  <a:schemeClr val="hlink"/>
                </a:solidFill>
              </a:rPr>
              <a:t>Add your text in here</a:t>
            </a:r>
          </a:p>
        </p:txBody>
      </p:sp>
      <p:sp>
        <p:nvSpPr>
          <p:cNvPr id="193556" name="AutoShape 26"/>
          <p:cNvSpPr>
            <a:spLocks noChangeArrowheads="1"/>
          </p:cNvSpPr>
          <p:nvPr/>
        </p:nvSpPr>
        <p:spPr bwMode="auto">
          <a:xfrm>
            <a:off x="609600" y="1653952"/>
            <a:ext cx="3352800" cy="381000"/>
          </a:xfrm>
          <a:prstGeom prst="roundRect">
            <a:avLst>
              <a:gd name="adj" fmla="val 7574"/>
            </a:avLst>
          </a:prstGeom>
          <a:solidFill>
            <a:schemeClr val="bg1"/>
          </a:solidFill>
          <a:ln w="28575" cap="rnd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Wingdings" panose="05000000000000000000" pitchFamily="2" charset="2"/>
              <a:buChar char="§"/>
            </a:pPr>
            <a:r>
              <a:rPr lang="zh-CN" altLang="en-US" sz="1400" b="1">
                <a:solidFill>
                  <a:schemeClr val="accent2"/>
                </a:solidFill>
              </a:rPr>
              <a:t> </a:t>
            </a:r>
            <a:r>
              <a:rPr lang="en-US" altLang="zh-CN" sz="1400" b="1">
                <a:solidFill>
                  <a:schemeClr val="accent2"/>
                </a:solidFill>
              </a:rPr>
              <a:t>Add your text in here</a:t>
            </a:r>
          </a:p>
        </p:txBody>
      </p:sp>
    </p:spTree>
    <p:extLst>
      <p:ext uri="{BB962C8B-B14F-4D97-AF65-F5344CB8AC3E}">
        <p14:creationId xmlns:p14="http://schemas.microsoft.com/office/powerpoint/2010/main" val="156792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56</Words>
  <Application>Microsoft Office PowerPoint</Application>
  <PresentationFormat>全屏显示(4:3)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Wingdings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