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5D3C7-92C6-403A-A2A3-52BC359B1770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287B5-A3AA-4A7F-971E-AD1744788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858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9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0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AutoShape 3"/>
          <p:cNvSpPr>
            <a:spLocks noChangeArrowheads="1"/>
          </p:cNvSpPr>
          <p:nvPr/>
        </p:nvSpPr>
        <p:spPr bwMode="gray">
          <a:xfrm>
            <a:off x="609600" y="1600200"/>
            <a:ext cx="2743200" cy="4419600"/>
          </a:xfrm>
          <a:prstGeom prst="rightArrow">
            <a:avLst>
              <a:gd name="adj1" fmla="val 62787"/>
              <a:gd name="adj2" fmla="val 41259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  <a:alpha val="0"/>
                </a:schemeClr>
              </a:gs>
              <a:gs pos="100000">
                <a:schemeClr val="bg2">
                  <a:alpha val="50000"/>
                </a:schemeClr>
              </a:gs>
            </a:gsLst>
            <a:lin ang="0" scaled="1"/>
          </a:gradFill>
          <a:ln w="1905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92517" name="Text Box 4"/>
          <p:cNvSpPr txBox="1">
            <a:spLocks noChangeArrowheads="1"/>
          </p:cNvSpPr>
          <p:nvPr/>
        </p:nvSpPr>
        <p:spPr bwMode="black">
          <a:xfrm>
            <a:off x="685800" y="2590800"/>
            <a:ext cx="22098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1400" b="1"/>
              <a:t> </a:t>
            </a:r>
            <a:r>
              <a:rPr lang="en-US" altLang="zh-CN" sz="1400" b="1">
                <a:solidFill>
                  <a:srgbClr val="218321"/>
                </a:solidFill>
              </a:rPr>
              <a:t>Add your text in here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1000" b="1">
              <a:solidFill>
                <a:srgbClr val="21832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 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en-US" altLang="zh-CN" sz="1400">
              <a:solidFill>
                <a:srgbClr val="1C1C1C"/>
              </a:solidFill>
            </a:endParaRPr>
          </a:p>
          <a:p>
            <a:pPr eaLnBrk="1" hangingPunct="1"/>
            <a:r>
              <a:rPr lang="en-US" altLang="zh-CN" sz="1400" b="1">
                <a:solidFill>
                  <a:schemeClr val="accent2"/>
                </a:solidFill>
              </a:rPr>
              <a:t> Add your text in here</a:t>
            </a:r>
          </a:p>
          <a:p>
            <a:pPr eaLnBrk="1" hangingPunct="1"/>
            <a:endParaRPr lang="en-US" altLang="zh-CN" sz="1000" b="1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 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 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 Your text in here</a:t>
            </a:r>
          </a:p>
        </p:txBody>
      </p:sp>
      <p:sp>
        <p:nvSpPr>
          <p:cNvPr id="192518" name="AutoShape 5"/>
          <p:cNvSpPr>
            <a:spLocks noChangeArrowheads="1"/>
          </p:cNvSpPr>
          <p:nvPr/>
        </p:nvSpPr>
        <p:spPr bwMode="auto">
          <a:xfrm>
            <a:off x="3505200" y="1676400"/>
            <a:ext cx="5105400" cy="4191000"/>
          </a:xfrm>
          <a:prstGeom prst="roundRect">
            <a:avLst>
              <a:gd name="adj" fmla="val 3481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92519" name="Group 6"/>
          <p:cNvGrpSpPr>
            <a:grpSpLocks/>
          </p:cNvGrpSpPr>
          <p:nvPr/>
        </p:nvGrpSpPr>
        <p:grpSpPr bwMode="auto">
          <a:xfrm>
            <a:off x="3581400" y="1828800"/>
            <a:ext cx="4924425" cy="1228725"/>
            <a:chOff x="2304" y="1200"/>
            <a:chExt cx="3102" cy="774"/>
          </a:xfrm>
        </p:grpSpPr>
        <p:sp>
          <p:nvSpPr>
            <p:cNvPr id="355335" name="AutoShape 7"/>
            <p:cNvSpPr>
              <a:spLocks noChangeArrowheads="1"/>
            </p:cNvSpPr>
            <p:nvPr/>
          </p:nvSpPr>
          <p:spPr bwMode="gray">
            <a:xfrm>
              <a:off x="2334" y="120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92530" name="AutoShape 8"/>
            <p:cNvSpPr>
              <a:spLocks noChangeArrowheads="1"/>
            </p:cNvSpPr>
            <p:nvPr/>
          </p:nvSpPr>
          <p:spPr bwMode="gray">
            <a:xfrm>
              <a:off x="2304" y="148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92520" name="Group 9"/>
          <p:cNvGrpSpPr>
            <a:grpSpLocks/>
          </p:cNvGrpSpPr>
          <p:nvPr/>
        </p:nvGrpSpPr>
        <p:grpSpPr bwMode="auto">
          <a:xfrm>
            <a:off x="3581400" y="3190875"/>
            <a:ext cx="4924425" cy="1228725"/>
            <a:chOff x="2304" y="2058"/>
            <a:chExt cx="3102" cy="774"/>
          </a:xfrm>
        </p:grpSpPr>
        <p:sp>
          <p:nvSpPr>
            <p:cNvPr id="355338" name="AutoShape 10"/>
            <p:cNvSpPr>
              <a:spLocks noChangeArrowheads="1"/>
            </p:cNvSpPr>
            <p:nvPr/>
          </p:nvSpPr>
          <p:spPr bwMode="gray">
            <a:xfrm>
              <a:off x="2334" y="2058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92528" name="AutoShape 11"/>
            <p:cNvSpPr>
              <a:spLocks noChangeArrowheads="1"/>
            </p:cNvSpPr>
            <p:nvPr/>
          </p:nvSpPr>
          <p:spPr bwMode="gray">
            <a:xfrm>
              <a:off x="2304" y="2352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92521" name="Group 12"/>
          <p:cNvGrpSpPr>
            <a:grpSpLocks/>
          </p:cNvGrpSpPr>
          <p:nvPr/>
        </p:nvGrpSpPr>
        <p:grpSpPr bwMode="auto">
          <a:xfrm>
            <a:off x="3581400" y="4495800"/>
            <a:ext cx="4924425" cy="1228725"/>
            <a:chOff x="2304" y="2880"/>
            <a:chExt cx="3102" cy="774"/>
          </a:xfrm>
        </p:grpSpPr>
        <p:sp>
          <p:nvSpPr>
            <p:cNvPr id="355341" name="AutoShape 13"/>
            <p:cNvSpPr>
              <a:spLocks noChangeArrowheads="1"/>
            </p:cNvSpPr>
            <p:nvPr/>
          </p:nvSpPr>
          <p:spPr bwMode="gray">
            <a:xfrm>
              <a:off x="2334" y="288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92526" name="AutoShape 14"/>
            <p:cNvSpPr>
              <a:spLocks noChangeArrowheads="1"/>
            </p:cNvSpPr>
            <p:nvPr/>
          </p:nvSpPr>
          <p:spPr bwMode="gray">
            <a:xfrm>
              <a:off x="2304" y="316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92522" name="Text Box 15"/>
          <p:cNvSpPr txBox="1">
            <a:spLocks noChangeArrowheads="1"/>
          </p:cNvSpPr>
          <p:nvPr/>
        </p:nvSpPr>
        <p:spPr bwMode="gray">
          <a:xfrm>
            <a:off x="4267200" y="4660900"/>
            <a:ext cx="40322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>
                <a:solidFill>
                  <a:srgbClr val="000000"/>
                </a:solidFill>
              </a:rPr>
              <a:t>ThemeGallery</a:t>
            </a:r>
            <a:r>
              <a:rPr lang="en-US" altLang="zh-CN" sz="16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192523" name="Text Box 16"/>
          <p:cNvSpPr txBox="1">
            <a:spLocks noChangeArrowheads="1"/>
          </p:cNvSpPr>
          <p:nvPr/>
        </p:nvSpPr>
        <p:spPr bwMode="gray">
          <a:xfrm>
            <a:off x="4267200" y="3355975"/>
            <a:ext cx="40322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>
                <a:solidFill>
                  <a:srgbClr val="000000"/>
                </a:solidFill>
              </a:rPr>
              <a:t>ThemeGallery</a:t>
            </a:r>
            <a:r>
              <a:rPr lang="en-US" altLang="zh-CN" sz="16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192524" name="Text Box 17"/>
          <p:cNvSpPr txBox="1">
            <a:spLocks noChangeArrowheads="1"/>
          </p:cNvSpPr>
          <p:nvPr/>
        </p:nvSpPr>
        <p:spPr bwMode="gray">
          <a:xfrm>
            <a:off x="4267200" y="1993900"/>
            <a:ext cx="40322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>
                <a:solidFill>
                  <a:srgbClr val="000000"/>
                </a:solidFill>
              </a:rPr>
              <a:t>ThemeGallery</a:t>
            </a:r>
            <a:r>
              <a:rPr lang="en-US" altLang="zh-CN" sz="16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357281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103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