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89CB0-AC5E-4AB7-A936-4D6BAAE862CB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C556D-CE40-4F99-A75E-0DC401E094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2803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8908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993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1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WordArt 2"/>
          <p:cNvSpPr>
            <a:spLocks noChangeArrowheads="1" noChangeShapeType="1" noTextEdit="1"/>
          </p:cNvSpPr>
          <p:nvPr/>
        </p:nvSpPr>
        <p:spPr bwMode="ltGray">
          <a:xfrm>
            <a:off x="1835150" y="1844675"/>
            <a:ext cx="5400675" cy="1511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en-US" altLang="zh-CN" sz="3600" kern="10">
                <a:gradFill rotWithShape="1">
                  <a:gsLst>
                    <a:gs pos="0">
                      <a:schemeClr val="accent1"/>
                    </a:gs>
                    <a:gs pos="100000">
                      <a:schemeClr val="tx1"/>
                    </a:gs>
                  </a:gsLst>
                  <a:lin ang="5400000" scaled="1"/>
                </a:gradFill>
                <a:effectLst>
                  <a:outerShdw dist="63500" dir="16200000" sy="-100000" rotWithShape="0">
                    <a:schemeClr val="tx1">
                      <a:alpha val="50000"/>
                    </a:schemeClr>
                  </a:outerShdw>
                </a:effectLst>
                <a:latin typeface="Impact" panose="020B0806030902050204" pitchFamily="34" charset="0"/>
              </a:rPr>
              <a:t>Thank You !</a:t>
            </a:r>
            <a:endParaRPr lang="zh-CN" altLang="en-US" sz="3600" kern="10">
              <a:gradFill rotWithShape="1">
                <a:gsLst>
                  <a:gs pos="0">
                    <a:schemeClr val="accent1"/>
                  </a:gs>
                  <a:gs pos="100000">
                    <a:schemeClr val="tx1"/>
                  </a:gs>
                </a:gsLst>
                <a:lin ang="5400000" scaled="1"/>
              </a:gradFill>
              <a:effectLst>
                <a:outerShdw dist="63500" dir="16200000" sy="-100000" rotWithShape="0">
                  <a:schemeClr val="tx1">
                    <a:alpha val="50000"/>
                  </a:schemeClr>
                </a:outerShd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11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2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20</Words>
  <Application>Microsoft Office PowerPoint</Application>
  <PresentationFormat>全屏显示(4:3)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Calibri Light</vt:lpstr>
      <vt:lpstr>Impact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