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1F9460-6EB8-4070-BEF4-1254B7C04996}" type="datetimeFigureOut">
              <a:rPr lang="zh-CN" altLang="en-US" smtClean="0"/>
              <a:t>2013/7/10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1D8813-827A-4686-831F-9449D642B95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61354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更多</a:t>
            </a:r>
            <a:r>
              <a:rPr lang="en-US" altLang="zh-CN" dirty="0" smtClean="0"/>
              <a:t>PPT</a:t>
            </a:r>
            <a:r>
              <a:rPr lang="zh-CN" altLang="en-US" dirty="0" smtClean="0"/>
              <a:t>素材与教程，请登录</a:t>
            </a:r>
            <a:r>
              <a:rPr lang="en-US" altLang="zh-CN" dirty="0" err="1" smtClean="0"/>
              <a:t>PPTfans,PPT</a:t>
            </a:r>
            <a:r>
              <a:rPr lang="zh-CN" altLang="en-US" dirty="0" smtClean="0"/>
              <a:t>设计教程网：</a:t>
            </a:r>
            <a:r>
              <a:rPr lang="en-US" altLang="zh-CN" dirty="0" smtClean="0"/>
              <a:t>http://www.pptfans.cn</a:t>
            </a: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3E302C-AC00-4A3F-85B4-6B3AE6C76FD5}" type="slidenum">
              <a:rPr lang="zh-CN" altLang="en-US" smtClean="0"/>
              <a:pPr>
                <a:defRPr/>
              </a:pPr>
              <a:t>1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305670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8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4117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7/10/2013</a:t>
            </a:fld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1237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0228" name="Group 12"/>
          <p:cNvGrpSpPr>
            <a:grpSpLocks/>
          </p:cNvGrpSpPr>
          <p:nvPr/>
        </p:nvGrpSpPr>
        <p:grpSpPr bwMode="auto">
          <a:xfrm>
            <a:off x="1187450" y="2133600"/>
            <a:ext cx="6769100" cy="3190875"/>
            <a:chOff x="612" y="1212"/>
            <a:chExt cx="4717" cy="2368"/>
          </a:xfrm>
        </p:grpSpPr>
        <p:sp>
          <p:nvSpPr>
            <p:cNvPr id="180229" name="Line 2"/>
            <p:cNvSpPr>
              <a:spLocks noChangeShapeType="1"/>
            </p:cNvSpPr>
            <p:nvPr/>
          </p:nvSpPr>
          <p:spPr bwMode="gray">
            <a:xfrm>
              <a:off x="2492" y="3243"/>
              <a:ext cx="747" cy="0"/>
            </a:xfrm>
            <a:prstGeom prst="line">
              <a:avLst/>
            </a:prstGeom>
            <a:noFill/>
            <a:ln w="76200">
              <a:solidFill>
                <a:schemeClr val="bg2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0230" name="Line 3"/>
            <p:cNvSpPr>
              <a:spLocks noChangeShapeType="1"/>
            </p:cNvSpPr>
            <p:nvPr/>
          </p:nvSpPr>
          <p:spPr bwMode="gray">
            <a:xfrm>
              <a:off x="2492" y="1526"/>
              <a:ext cx="747" cy="0"/>
            </a:xfrm>
            <a:prstGeom prst="line">
              <a:avLst/>
            </a:prstGeom>
            <a:noFill/>
            <a:ln w="76200">
              <a:solidFill>
                <a:schemeClr val="bg2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80231" name="Line 4"/>
            <p:cNvSpPr>
              <a:spLocks noChangeShapeType="1"/>
            </p:cNvSpPr>
            <p:nvPr/>
          </p:nvSpPr>
          <p:spPr bwMode="gray">
            <a:xfrm>
              <a:off x="2492" y="2377"/>
              <a:ext cx="747" cy="0"/>
            </a:xfrm>
            <a:prstGeom prst="line">
              <a:avLst/>
            </a:prstGeom>
            <a:noFill/>
            <a:ln w="76200">
              <a:solidFill>
                <a:schemeClr val="bg2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66598" name="Rectangle 6"/>
            <p:cNvSpPr>
              <a:spLocks noChangeArrowheads="1"/>
            </p:cNvSpPr>
            <p:nvPr/>
          </p:nvSpPr>
          <p:spPr bwMode="gray">
            <a:xfrm>
              <a:off x="612" y="1212"/>
              <a:ext cx="2090" cy="630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3810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lIns="87313" tIns="44450" rIns="87313" bIns="44450" anchor="ctr"/>
            <a:lstStyle/>
            <a:p>
              <a:pPr algn="ctr" defTabSz="927100">
                <a:defRPr/>
              </a:pPr>
              <a:r>
                <a:rPr kumimoji="1" lang="en-US" altLang="ko-KR" sz="2000" b="1">
                  <a:solidFill>
                    <a:srgbClr val="000000"/>
                  </a:solidFill>
                  <a:ea typeface="Gulim" pitchFamily="34" charset="-127"/>
                </a:rPr>
                <a:t>Text Here</a:t>
              </a:r>
            </a:p>
          </p:txBody>
        </p:sp>
        <p:sp>
          <p:nvSpPr>
            <p:cNvPr id="366599" name="Rectangle 7"/>
            <p:cNvSpPr>
              <a:spLocks noChangeArrowheads="1"/>
            </p:cNvSpPr>
            <p:nvPr/>
          </p:nvSpPr>
          <p:spPr bwMode="gray">
            <a:xfrm>
              <a:off x="612" y="2065"/>
              <a:ext cx="2090" cy="64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3810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lIns="87313" tIns="44450" rIns="87313" bIns="44450" anchor="ctr"/>
            <a:lstStyle/>
            <a:p>
              <a:pPr algn="ctr" defTabSz="927100">
                <a:defRPr/>
              </a:pPr>
              <a:r>
                <a:rPr kumimoji="1" lang="en-US" altLang="ko-KR" sz="2000" b="1">
                  <a:solidFill>
                    <a:srgbClr val="000000"/>
                  </a:solidFill>
                  <a:ea typeface="Gulim" pitchFamily="34" charset="-127"/>
                </a:rPr>
                <a:t>Text Here</a:t>
              </a:r>
            </a:p>
          </p:txBody>
        </p:sp>
        <p:sp>
          <p:nvSpPr>
            <p:cNvPr id="366600" name="Rectangle 8"/>
            <p:cNvSpPr>
              <a:spLocks noChangeArrowheads="1"/>
            </p:cNvSpPr>
            <p:nvPr/>
          </p:nvSpPr>
          <p:spPr bwMode="gray">
            <a:xfrm>
              <a:off x="612" y="2931"/>
              <a:ext cx="2090" cy="649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3810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lIns="87313" tIns="44450" rIns="87313" bIns="44450" anchor="ctr"/>
            <a:lstStyle/>
            <a:p>
              <a:pPr algn="ctr" defTabSz="927100">
                <a:defRPr/>
              </a:pPr>
              <a:r>
                <a:rPr kumimoji="1" lang="en-US" altLang="ko-KR" sz="2000" b="1">
                  <a:solidFill>
                    <a:srgbClr val="000000"/>
                  </a:solidFill>
                  <a:ea typeface="Gulim" pitchFamily="34" charset="-127"/>
                </a:rPr>
                <a:t>Text Here</a:t>
              </a:r>
            </a:p>
          </p:txBody>
        </p:sp>
        <p:sp>
          <p:nvSpPr>
            <p:cNvPr id="180235" name="AutoShape 9"/>
            <p:cNvSpPr>
              <a:spLocks noChangeArrowheads="1"/>
            </p:cNvSpPr>
            <p:nvPr/>
          </p:nvSpPr>
          <p:spPr bwMode="gray">
            <a:xfrm rot="5400000">
              <a:off x="3969" y="482"/>
              <a:ext cx="630" cy="2090"/>
            </a:xfrm>
            <a:prstGeom prst="cube">
              <a:avLst>
                <a:gd name="adj" fmla="val 11667"/>
              </a:avLst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vert="eaVert" wrap="none" lIns="96838" tIns="49213" rIns="96838" bIns="49213" anchor="ctr"/>
            <a:lstStyle>
              <a:lvl1pPr defTabSz="1036638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defTabSz="1036638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defTabSz="1036638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defTabSz="1036638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defTabSz="1036638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defTabSz="10366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defTabSz="10366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defTabSz="10366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defTabSz="10366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kumimoji="1" lang="en-US" altLang="ko-KR" sz="2400" b="1">
                  <a:solidFill>
                    <a:schemeClr val="tx2"/>
                  </a:solidFill>
                  <a:ea typeface="Gulim" panose="020B0600000101010101" pitchFamily="34" charset="-127"/>
                </a:rPr>
                <a:t>Conclusion 1</a:t>
              </a:r>
            </a:p>
          </p:txBody>
        </p:sp>
        <p:sp>
          <p:nvSpPr>
            <p:cNvPr id="180236" name="AutoShape 10"/>
            <p:cNvSpPr>
              <a:spLocks noChangeArrowheads="1"/>
            </p:cNvSpPr>
            <p:nvPr/>
          </p:nvSpPr>
          <p:spPr bwMode="gray">
            <a:xfrm rot="5400000">
              <a:off x="3961" y="1343"/>
              <a:ext cx="645" cy="2090"/>
            </a:xfrm>
            <a:prstGeom prst="cube">
              <a:avLst>
                <a:gd name="adj" fmla="val 11667"/>
              </a:avLst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vert="eaVert" wrap="none" lIns="96838" tIns="49213" rIns="96838" bIns="49213" anchor="ctr"/>
            <a:lstStyle>
              <a:lvl1pPr defTabSz="1036638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defTabSz="1036638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defTabSz="1036638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defTabSz="1036638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defTabSz="1036638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defTabSz="10366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defTabSz="10366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defTabSz="10366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defTabSz="10366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kumimoji="1" lang="en-US" altLang="ko-KR" sz="2400" b="1">
                  <a:solidFill>
                    <a:schemeClr val="tx2"/>
                  </a:solidFill>
                  <a:ea typeface="Gulim" panose="020B0600000101010101" pitchFamily="34" charset="-127"/>
                </a:rPr>
                <a:t>Conclusion 2</a:t>
              </a:r>
            </a:p>
          </p:txBody>
        </p:sp>
        <p:sp>
          <p:nvSpPr>
            <p:cNvPr id="180237" name="AutoShape 11"/>
            <p:cNvSpPr>
              <a:spLocks noChangeArrowheads="1"/>
            </p:cNvSpPr>
            <p:nvPr/>
          </p:nvSpPr>
          <p:spPr bwMode="gray">
            <a:xfrm rot="5400000">
              <a:off x="3959" y="2211"/>
              <a:ext cx="649" cy="2090"/>
            </a:xfrm>
            <a:prstGeom prst="cube">
              <a:avLst>
                <a:gd name="adj" fmla="val 11667"/>
              </a:avLst>
            </a:prstGeom>
            <a:solidFill>
              <a:srgbClr val="A3F2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10800000" vert="eaVert" wrap="none" lIns="96838" tIns="49213" rIns="96838" bIns="49213" anchor="ctr"/>
            <a:lstStyle>
              <a:lvl1pPr defTabSz="1036638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defTabSz="1036638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defTabSz="1036638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defTabSz="1036638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defTabSz="1036638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defTabSz="10366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defTabSz="10366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defTabSz="10366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defTabSz="1036638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kumimoji="1" lang="en-US" altLang="ko-KR" sz="2400" b="1">
                  <a:solidFill>
                    <a:schemeClr val="tx2"/>
                  </a:solidFill>
                  <a:ea typeface="Gulim" panose="020B0600000101010101" pitchFamily="34" charset="-127"/>
                </a:rPr>
                <a:t>Conclusion 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227391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蓝绿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8727</TotalTime>
  <Words>29</Words>
  <Application>Microsoft Office PowerPoint</Application>
  <PresentationFormat>全屏显示(4:3)</PresentationFormat>
  <Paragraphs>8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Gulim</vt:lpstr>
      <vt:lpstr>宋体</vt:lpstr>
      <vt:lpstr>Arial</vt:lpstr>
      <vt:lpstr>Calibri</vt:lpstr>
      <vt:lpstr>Calibri Light</vt:lpstr>
      <vt:lpstr>Office 主题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FtpDown</dc:creator>
  <dc:description/>
  <cp:lastModifiedBy>Windows 用户</cp:lastModifiedBy>
  <cp:revision>199</cp:revision>
  <dcterms:created xsi:type="dcterms:W3CDTF">2006-07-05T15:28:04Z</dcterms:created>
  <dcterms:modified xsi:type="dcterms:W3CDTF">2013-07-10T09:01:24Z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PowerPoint Template</vt:lpwstr>
  </property>
  <property fmtid="{D5CDD505-2E9C-101B-9397-08002B2CF9AE}" pid="3" name="SlideDescription">
    <vt:lpwstr/>
  </property>
</Properties>
</file>