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44F36-F59B-49D9-A303-C24033AD422B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6A7E8-E3D6-4E1D-9D59-69126B7AA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83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280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94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8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4" name="Oval 3"/>
          <p:cNvSpPr>
            <a:spLocks noChangeArrowheads="1"/>
          </p:cNvSpPr>
          <p:nvPr/>
        </p:nvSpPr>
        <p:spPr bwMode="gray">
          <a:xfrm>
            <a:off x="2536825" y="1984375"/>
            <a:ext cx="4051300" cy="396875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bg2"/>
            </a:solidFill>
            <a:round/>
            <a:headEnd/>
            <a:tailEnd/>
          </a:ln>
        </p:spPr>
        <p:txBody>
          <a:bodyPr wrap="none" lIns="87313" tIns="44450" rIns="87313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9205" name="AutoShape 4"/>
          <p:cNvSpPr>
            <a:spLocks noChangeArrowheads="1"/>
          </p:cNvSpPr>
          <p:nvPr/>
        </p:nvSpPr>
        <p:spPr bwMode="gray">
          <a:xfrm flipH="1">
            <a:off x="5614988" y="4854575"/>
            <a:ext cx="2360612" cy="10223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D1F8AF"/>
              </a:gs>
              <a:gs pos="100000">
                <a:srgbClr val="A3F25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Lef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A3F25F"/>
            </a:extrusionClr>
            <a:contourClr>
              <a:srgbClr val="D1F8AF"/>
            </a:contourClr>
          </a:sp3d>
        </p:spPr>
        <p:txBody>
          <a:bodyPr lIns="111125" tIns="55563" rIns="111125" bIns="55563" anchor="ctr">
            <a:flatTx/>
          </a:bodyPr>
          <a:lstStyle>
            <a:lvl1pPr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kumimoji="1" lang="en-US" altLang="ko-KR" b="1">
                <a:solidFill>
                  <a:srgbClr val="000000"/>
                </a:solidFill>
                <a:ea typeface="Gulim" panose="020B0600000101010101" pitchFamily="34" charset="-127"/>
              </a:rPr>
              <a:t>Text Here</a:t>
            </a:r>
          </a:p>
        </p:txBody>
      </p:sp>
      <p:sp>
        <p:nvSpPr>
          <p:cNvPr id="179206" name="AutoShape 5"/>
          <p:cNvSpPr>
            <a:spLocks noChangeArrowheads="1"/>
          </p:cNvSpPr>
          <p:nvPr/>
        </p:nvSpPr>
        <p:spPr bwMode="gray">
          <a:xfrm>
            <a:off x="1116013" y="4854575"/>
            <a:ext cx="2360612" cy="1022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D943"/>
              </a:gs>
              <a:gs pos="100000">
                <a:srgbClr val="FFCC00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TopRight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FFCC00"/>
            </a:extrusionClr>
            <a:contourClr>
              <a:srgbClr val="FFD943"/>
            </a:contourClr>
          </a:sp3d>
        </p:spPr>
        <p:txBody>
          <a:bodyPr lIns="111125" tIns="55563" rIns="111125" bIns="55563" anchor="ctr">
            <a:flatTx/>
          </a:bodyPr>
          <a:lstStyle>
            <a:lvl1pPr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kumimoji="1" lang="en-US" altLang="ko-KR" b="1">
                <a:solidFill>
                  <a:srgbClr val="000000"/>
                </a:solidFill>
                <a:ea typeface="Gulim" panose="020B0600000101010101" pitchFamily="34" charset="-127"/>
              </a:rPr>
              <a:t>Text Here</a:t>
            </a:r>
          </a:p>
        </p:txBody>
      </p:sp>
      <p:sp>
        <p:nvSpPr>
          <p:cNvPr id="179207" name="AutoShape 6"/>
          <p:cNvSpPr>
            <a:spLocks noChangeArrowheads="1"/>
          </p:cNvSpPr>
          <p:nvPr/>
        </p:nvSpPr>
        <p:spPr bwMode="gray">
          <a:xfrm>
            <a:off x="3384550" y="1830388"/>
            <a:ext cx="2359025" cy="1022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B4FF"/>
              </a:gs>
              <a:gs pos="100000">
                <a:srgbClr val="FF99F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rgbClr val="FF99FF"/>
            </a:extrusionClr>
            <a:contourClr>
              <a:srgbClr val="FFB4FF"/>
            </a:contourClr>
          </a:sp3d>
        </p:spPr>
        <p:txBody>
          <a:bodyPr lIns="111125" tIns="55563" rIns="111125" bIns="55563" anchor="ctr">
            <a:flatTx/>
          </a:bodyPr>
          <a:lstStyle>
            <a:lvl1pPr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131603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13160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90000"/>
              </a:lnSpc>
            </a:pPr>
            <a:r>
              <a:rPr kumimoji="1" lang="en-US" altLang="ko-KR" b="1">
                <a:solidFill>
                  <a:srgbClr val="000000"/>
                </a:solidFill>
                <a:ea typeface="Gulim" panose="020B0600000101010101" pitchFamily="34" charset="-127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65157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23</Words>
  <Application>Microsoft Office PowerPoint</Application>
  <PresentationFormat>全屏显示(4:3)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