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9920-CB00-41EB-B368-A77FCB206BE6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DC271-A668-4CEE-B773-6467A26997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440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0655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513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37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108" name="Group 3"/>
          <p:cNvGrpSpPr>
            <a:grpSpLocks/>
          </p:cNvGrpSpPr>
          <p:nvPr/>
        </p:nvGrpSpPr>
        <p:grpSpPr bwMode="auto">
          <a:xfrm>
            <a:off x="1123950" y="1124744"/>
            <a:ext cx="6953250" cy="4876800"/>
            <a:chOff x="708" y="912"/>
            <a:chExt cx="4380" cy="3072"/>
          </a:xfrm>
        </p:grpSpPr>
        <p:sp>
          <p:nvSpPr>
            <p:cNvPr id="372740" name="AutoShape 4"/>
            <p:cNvSpPr>
              <a:spLocks noChangeArrowheads="1"/>
            </p:cNvSpPr>
            <p:nvPr/>
          </p:nvSpPr>
          <p:spPr bwMode="gray">
            <a:xfrm>
              <a:off x="912" y="1248"/>
              <a:ext cx="3936" cy="2592"/>
            </a:xfrm>
            <a:prstGeom prst="upArrow">
              <a:avLst>
                <a:gd name="adj1" fmla="val 73769"/>
                <a:gd name="adj2" fmla="val 32588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75110" name="Text Box 5"/>
            <p:cNvSpPr txBox="1">
              <a:spLocks noChangeArrowheads="1"/>
            </p:cNvSpPr>
            <p:nvPr/>
          </p:nvSpPr>
          <p:spPr bwMode="auto">
            <a:xfrm>
              <a:off x="1968" y="912"/>
              <a:ext cx="17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 b="1">
                  <a:solidFill>
                    <a:srgbClr val="000066"/>
                  </a:solidFill>
                </a:rPr>
                <a:t>Add Your Title</a:t>
              </a:r>
            </a:p>
          </p:txBody>
        </p:sp>
        <p:sp>
          <p:nvSpPr>
            <p:cNvPr id="372742" name="AutoShape 6"/>
            <p:cNvSpPr>
              <a:spLocks noChangeArrowheads="1"/>
            </p:cNvSpPr>
            <p:nvPr/>
          </p:nvSpPr>
          <p:spPr bwMode="gray">
            <a:xfrm>
              <a:off x="1536" y="2040"/>
              <a:ext cx="2688" cy="1944"/>
            </a:xfrm>
            <a:prstGeom prst="upArrow">
              <a:avLst>
                <a:gd name="adj1" fmla="val 72694"/>
                <a:gd name="adj2" fmla="val 3393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72743" name="AutoShape 7"/>
            <p:cNvSpPr>
              <a:spLocks noChangeArrowheads="1"/>
            </p:cNvSpPr>
            <p:nvPr/>
          </p:nvSpPr>
          <p:spPr bwMode="gray">
            <a:xfrm>
              <a:off x="3552" y="2966"/>
              <a:ext cx="1536" cy="1018"/>
            </a:xfrm>
            <a:prstGeom prst="upArrow">
              <a:avLst>
                <a:gd name="adj1" fmla="val 78306"/>
                <a:gd name="adj2" fmla="val 48213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grpSp>
          <p:nvGrpSpPr>
            <p:cNvPr id="175113" name="Group 8"/>
            <p:cNvGrpSpPr>
              <a:grpSpLocks/>
            </p:cNvGrpSpPr>
            <p:nvPr/>
          </p:nvGrpSpPr>
          <p:grpSpPr bwMode="auto">
            <a:xfrm>
              <a:off x="2124" y="2988"/>
              <a:ext cx="1440" cy="972"/>
              <a:chOff x="1440" y="3000"/>
              <a:chExt cx="1440" cy="1008"/>
            </a:xfrm>
          </p:grpSpPr>
          <p:sp>
            <p:nvSpPr>
              <p:cNvPr id="372745" name="AutoShape 9"/>
              <p:cNvSpPr>
                <a:spLocks noChangeArrowheads="1"/>
              </p:cNvSpPr>
              <p:nvPr/>
            </p:nvSpPr>
            <p:spPr bwMode="gray">
              <a:xfrm>
                <a:off x="1440" y="3000"/>
                <a:ext cx="1440" cy="1008"/>
              </a:xfrm>
              <a:prstGeom prst="upArrow">
                <a:avLst>
                  <a:gd name="adj1" fmla="val 78306"/>
                  <a:gd name="adj2" fmla="val 48213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75121" name="Text Box 10"/>
              <p:cNvSpPr txBox="1">
                <a:spLocks noChangeArrowheads="1"/>
              </p:cNvSpPr>
              <p:nvPr/>
            </p:nvSpPr>
            <p:spPr bwMode="gray">
              <a:xfrm>
                <a:off x="1680" y="3409"/>
                <a:ext cx="990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600" b="1"/>
                  <a:t>Add Your Text</a:t>
                </a:r>
              </a:p>
            </p:txBody>
          </p:sp>
        </p:grpSp>
        <p:sp>
          <p:nvSpPr>
            <p:cNvPr id="175114" name="Text Box 11"/>
            <p:cNvSpPr txBox="1">
              <a:spLocks noChangeArrowheads="1"/>
            </p:cNvSpPr>
            <p:nvPr/>
          </p:nvSpPr>
          <p:spPr bwMode="gray">
            <a:xfrm>
              <a:off x="3804" y="3384"/>
              <a:ext cx="99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600" b="1"/>
                <a:t>Add Your Text</a:t>
              </a:r>
            </a:p>
          </p:txBody>
        </p:sp>
        <p:sp>
          <p:nvSpPr>
            <p:cNvPr id="175115" name="Text Box 12"/>
            <p:cNvSpPr txBox="1">
              <a:spLocks noChangeArrowheads="1"/>
            </p:cNvSpPr>
            <p:nvPr/>
          </p:nvSpPr>
          <p:spPr bwMode="gray">
            <a:xfrm>
              <a:off x="2267" y="2591"/>
              <a:ext cx="1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 b="1">
                  <a:solidFill>
                    <a:srgbClr val="FFFFFF"/>
                  </a:solidFill>
                </a:rPr>
                <a:t>Add Your Text</a:t>
              </a:r>
            </a:p>
          </p:txBody>
        </p:sp>
        <p:sp>
          <p:nvSpPr>
            <p:cNvPr id="175116" name="Text Box 13"/>
            <p:cNvSpPr txBox="1">
              <a:spLocks noChangeArrowheads="1"/>
            </p:cNvSpPr>
            <p:nvPr/>
          </p:nvSpPr>
          <p:spPr bwMode="gray">
            <a:xfrm>
              <a:off x="2267" y="1497"/>
              <a:ext cx="1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 b="1">
                  <a:solidFill>
                    <a:srgbClr val="FFFFFF"/>
                  </a:solidFill>
                </a:rPr>
                <a:t>Add Your Text</a:t>
              </a:r>
            </a:p>
          </p:txBody>
        </p:sp>
        <p:grpSp>
          <p:nvGrpSpPr>
            <p:cNvPr id="175117" name="Group 14"/>
            <p:cNvGrpSpPr>
              <a:grpSpLocks/>
            </p:cNvGrpSpPr>
            <p:nvPr/>
          </p:nvGrpSpPr>
          <p:grpSpPr bwMode="auto">
            <a:xfrm>
              <a:off x="708" y="2994"/>
              <a:ext cx="1440" cy="972"/>
              <a:chOff x="1440" y="3000"/>
              <a:chExt cx="1440" cy="1008"/>
            </a:xfrm>
          </p:grpSpPr>
          <p:sp>
            <p:nvSpPr>
              <p:cNvPr id="372751" name="AutoShape 15"/>
              <p:cNvSpPr>
                <a:spLocks noChangeArrowheads="1"/>
              </p:cNvSpPr>
              <p:nvPr/>
            </p:nvSpPr>
            <p:spPr bwMode="gray">
              <a:xfrm>
                <a:off x="1440" y="3000"/>
                <a:ext cx="1440" cy="1008"/>
              </a:xfrm>
              <a:prstGeom prst="upArrow">
                <a:avLst>
                  <a:gd name="adj1" fmla="val 78306"/>
                  <a:gd name="adj2" fmla="val 48213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75119" name="Text Box 16"/>
              <p:cNvSpPr txBox="1">
                <a:spLocks noChangeArrowheads="1"/>
              </p:cNvSpPr>
              <p:nvPr/>
            </p:nvSpPr>
            <p:spPr bwMode="gray">
              <a:xfrm>
                <a:off x="1680" y="3409"/>
                <a:ext cx="990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600" b="1"/>
                  <a:t>Add Your Text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8490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35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