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18AFE-245F-462A-AA6B-07C1B17CA775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7EB58-9E4A-4A25-96DA-9774C6292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8023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4041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16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64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7" name="AutoShape 3"/>
          <p:cNvSpPr>
            <a:spLocks noChangeArrowheads="1"/>
          </p:cNvSpPr>
          <p:nvPr/>
        </p:nvSpPr>
        <p:spPr bwMode="gray">
          <a:xfrm rot="5400000">
            <a:off x="1082676" y="3660775"/>
            <a:ext cx="1903412" cy="1868487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chemeClr val="bg1">
                  <a:gamma/>
                  <a:shade val="78824"/>
                  <a:invGamma/>
                  <a:alpha val="98000"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8824"/>
                  <a:invGamma/>
                  <a:alpha val="98000"/>
                </a:schemeClr>
              </a:gs>
            </a:gsLst>
            <a:lin ang="5400000" scaled="1"/>
          </a:gradFill>
          <a:ln w="38100" algn="ctr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74085" name="Freeform 4"/>
          <p:cNvSpPr>
            <a:spLocks/>
          </p:cNvSpPr>
          <p:nvPr/>
        </p:nvSpPr>
        <p:spPr bwMode="gray">
          <a:xfrm>
            <a:off x="1111250" y="3641725"/>
            <a:ext cx="1846263" cy="419100"/>
          </a:xfrm>
          <a:custGeom>
            <a:avLst/>
            <a:gdLst>
              <a:gd name="T0" fmla="*/ 2147483646 w 1270"/>
              <a:gd name="T1" fmla="*/ 2147483646 h 303"/>
              <a:gd name="T2" fmla="*/ 2147483646 w 1270"/>
              <a:gd name="T3" fmla="*/ 2147483646 h 303"/>
              <a:gd name="T4" fmla="*/ 2147483646 w 1270"/>
              <a:gd name="T5" fmla="*/ 2147483646 h 303"/>
              <a:gd name="T6" fmla="*/ 2147483646 w 1270"/>
              <a:gd name="T7" fmla="*/ 2147483646 h 303"/>
              <a:gd name="T8" fmla="*/ 2147483646 w 1270"/>
              <a:gd name="T9" fmla="*/ 2147483646 h 303"/>
              <a:gd name="T10" fmla="*/ 2147483646 w 1270"/>
              <a:gd name="T11" fmla="*/ 2147483646 h 303"/>
              <a:gd name="T12" fmla="*/ 2147483646 w 1270"/>
              <a:gd name="T13" fmla="*/ 2147483646 h 303"/>
              <a:gd name="T14" fmla="*/ 2147483646 w 1270"/>
              <a:gd name="T15" fmla="*/ 2147483646 h 303"/>
              <a:gd name="T16" fmla="*/ 2147483646 w 1270"/>
              <a:gd name="T17" fmla="*/ 2147483646 h 3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70"/>
              <a:gd name="T28" fmla="*/ 0 h 303"/>
              <a:gd name="T29" fmla="*/ 1270 w 1270"/>
              <a:gd name="T30" fmla="*/ 303 h 30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70" h="303">
                <a:moveTo>
                  <a:pt x="5" y="303"/>
                </a:moveTo>
                <a:cubicBezTo>
                  <a:pt x="5" y="303"/>
                  <a:pt x="0" y="253"/>
                  <a:pt x="21" y="177"/>
                </a:cubicBezTo>
                <a:cubicBezTo>
                  <a:pt x="48" y="130"/>
                  <a:pt x="69" y="44"/>
                  <a:pt x="172" y="22"/>
                </a:cubicBezTo>
                <a:cubicBezTo>
                  <a:pt x="275" y="0"/>
                  <a:pt x="235" y="13"/>
                  <a:pt x="361" y="11"/>
                </a:cubicBezTo>
                <a:cubicBezTo>
                  <a:pt x="487" y="9"/>
                  <a:pt x="813" y="12"/>
                  <a:pt x="932" y="12"/>
                </a:cubicBezTo>
                <a:cubicBezTo>
                  <a:pt x="1050" y="12"/>
                  <a:pt x="998" y="2"/>
                  <a:pt x="1070" y="14"/>
                </a:cubicBezTo>
                <a:cubicBezTo>
                  <a:pt x="1143" y="26"/>
                  <a:pt x="1215" y="84"/>
                  <a:pt x="1260" y="189"/>
                </a:cubicBezTo>
                <a:cubicBezTo>
                  <a:pt x="1270" y="262"/>
                  <a:pt x="1266" y="302"/>
                  <a:pt x="1266" y="302"/>
                </a:cubicBezTo>
                <a:lnTo>
                  <a:pt x="5" y="303"/>
                </a:lnTo>
                <a:close/>
              </a:path>
            </a:pathLst>
          </a:cu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086" name="Rectangle 5"/>
          <p:cNvSpPr>
            <a:spLocks noChangeArrowheads="1"/>
          </p:cNvSpPr>
          <p:nvPr/>
        </p:nvSpPr>
        <p:spPr bwMode="gray">
          <a:xfrm>
            <a:off x="1298575" y="3717925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rgbClr val="1C1C1C"/>
                </a:solidFill>
              </a:rPr>
              <a:t>Text in here</a:t>
            </a:r>
          </a:p>
        </p:txBody>
      </p:sp>
      <p:sp>
        <p:nvSpPr>
          <p:cNvPr id="174087" name="Text Box 6"/>
          <p:cNvSpPr txBox="1">
            <a:spLocks noChangeArrowheads="1"/>
          </p:cNvSpPr>
          <p:nvPr/>
        </p:nvSpPr>
        <p:spPr bwMode="gray">
          <a:xfrm>
            <a:off x="1100138" y="4232275"/>
            <a:ext cx="1852612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300" b="1">
                <a:solidFill>
                  <a:srgbClr val="1C1C1C"/>
                </a:solidFill>
              </a:rPr>
              <a:t>ThemeGallery</a:t>
            </a:r>
            <a:r>
              <a:rPr lang="en-US" altLang="zh-CN" sz="1300">
                <a:solidFill>
                  <a:srgbClr val="1C1C1C"/>
                </a:solidFill>
              </a:rPr>
              <a:t> is </a:t>
            </a:r>
          </a:p>
          <a:p>
            <a:pPr algn="ctr"/>
            <a:r>
              <a:rPr lang="en-US" altLang="zh-CN" sz="1300">
                <a:solidFill>
                  <a:srgbClr val="1C1C1C"/>
                </a:solidFill>
              </a:rPr>
              <a:t>a Design Digital Content </a:t>
            </a:r>
          </a:p>
          <a:p>
            <a:pPr algn="ctr"/>
            <a:r>
              <a:rPr lang="en-US" altLang="zh-CN" sz="1300">
                <a:solidFill>
                  <a:srgbClr val="1C1C1C"/>
                </a:solidFill>
              </a:rPr>
              <a:t>&amp; Contents mall developed</a:t>
            </a:r>
          </a:p>
          <a:p>
            <a:pPr algn="ctr"/>
            <a:r>
              <a:rPr lang="en-US" altLang="zh-CN" sz="1300">
                <a:solidFill>
                  <a:srgbClr val="1C1C1C"/>
                </a:solidFill>
              </a:rPr>
              <a:t>by Guild Design Inc.</a:t>
            </a:r>
          </a:p>
        </p:txBody>
      </p:sp>
      <p:sp>
        <p:nvSpPr>
          <p:cNvPr id="349191" name="AutoShape 7"/>
          <p:cNvSpPr>
            <a:spLocks noChangeArrowheads="1"/>
          </p:cNvSpPr>
          <p:nvPr/>
        </p:nvSpPr>
        <p:spPr bwMode="gray">
          <a:xfrm rot="5400000">
            <a:off x="3607594" y="3661569"/>
            <a:ext cx="1903412" cy="1866900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chemeClr val="bg1">
                  <a:gamma/>
                  <a:shade val="78824"/>
                  <a:invGamma/>
                  <a:alpha val="98000"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8824"/>
                  <a:invGamma/>
                  <a:alpha val="98000"/>
                </a:schemeClr>
              </a:gs>
            </a:gsLst>
            <a:lin ang="5400000" scaled="1"/>
          </a:gradFill>
          <a:ln w="38100" algn="ctr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74089" name="Freeform 8"/>
          <p:cNvSpPr>
            <a:spLocks/>
          </p:cNvSpPr>
          <p:nvPr/>
        </p:nvSpPr>
        <p:spPr bwMode="gray">
          <a:xfrm>
            <a:off x="3640138" y="3640138"/>
            <a:ext cx="1843087" cy="419100"/>
          </a:xfrm>
          <a:custGeom>
            <a:avLst/>
            <a:gdLst>
              <a:gd name="T0" fmla="*/ 2147483646 w 1261"/>
              <a:gd name="T1" fmla="*/ 2147483646 h 303"/>
              <a:gd name="T2" fmla="*/ 2147483646 w 1261"/>
              <a:gd name="T3" fmla="*/ 2147483646 h 303"/>
              <a:gd name="T4" fmla="*/ 2147483646 w 1261"/>
              <a:gd name="T5" fmla="*/ 2147483646 h 303"/>
              <a:gd name="T6" fmla="*/ 2147483646 w 1261"/>
              <a:gd name="T7" fmla="*/ 2147483646 h 303"/>
              <a:gd name="T8" fmla="*/ 2147483646 w 1261"/>
              <a:gd name="T9" fmla="*/ 2147483646 h 303"/>
              <a:gd name="T10" fmla="*/ 2147483646 w 1261"/>
              <a:gd name="T11" fmla="*/ 2147483646 h 303"/>
              <a:gd name="T12" fmla="*/ 2147483646 w 1261"/>
              <a:gd name="T13" fmla="*/ 2147483646 h 303"/>
              <a:gd name="T14" fmla="*/ 2147483646 w 1261"/>
              <a:gd name="T15" fmla="*/ 2147483646 h 303"/>
              <a:gd name="T16" fmla="*/ 2147483646 w 1261"/>
              <a:gd name="T17" fmla="*/ 2147483646 h 3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61"/>
              <a:gd name="T28" fmla="*/ 0 h 303"/>
              <a:gd name="T29" fmla="*/ 1261 w 1261"/>
              <a:gd name="T30" fmla="*/ 303 h 30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61" h="303">
                <a:moveTo>
                  <a:pt x="6" y="297"/>
                </a:moveTo>
                <a:cubicBezTo>
                  <a:pt x="6" y="297"/>
                  <a:pt x="0" y="225"/>
                  <a:pt x="18" y="174"/>
                </a:cubicBezTo>
                <a:cubicBezTo>
                  <a:pt x="36" y="123"/>
                  <a:pt x="105" y="45"/>
                  <a:pt x="171" y="30"/>
                </a:cubicBezTo>
                <a:cubicBezTo>
                  <a:pt x="237" y="15"/>
                  <a:pt x="227" y="16"/>
                  <a:pt x="352" y="13"/>
                </a:cubicBezTo>
                <a:cubicBezTo>
                  <a:pt x="477" y="10"/>
                  <a:pt x="804" y="10"/>
                  <a:pt x="922" y="10"/>
                </a:cubicBezTo>
                <a:cubicBezTo>
                  <a:pt x="1039" y="10"/>
                  <a:pt x="988" y="0"/>
                  <a:pt x="1061" y="12"/>
                </a:cubicBezTo>
                <a:cubicBezTo>
                  <a:pt x="1133" y="24"/>
                  <a:pt x="1206" y="83"/>
                  <a:pt x="1251" y="190"/>
                </a:cubicBezTo>
                <a:cubicBezTo>
                  <a:pt x="1261" y="263"/>
                  <a:pt x="1257" y="303"/>
                  <a:pt x="1257" y="303"/>
                </a:cubicBezTo>
                <a:lnTo>
                  <a:pt x="6" y="297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090" name="Rectangle 9"/>
          <p:cNvSpPr>
            <a:spLocks noChangeArrowheads="1"/>
          </p:cNvSpPr>
          <p:nvPr/>
        </p:nvSpPr>
        <p:spPr bwMode="gray">
          <a:xfrm>
            <a:off x="3824288" y="3717925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rgbClr val="1C1C1C"/>
                </a:solidFill>
              </a:rPr>
              <a:t>Text in here</a:t>
            </a:r>
          </a:p>
        </p:txBody>
      </p:sp>
      <p:sp>
        <p:nvSpPr>
          <p:cNvPr id="174091" name="Text Box 10"/>
          <p:cNvSpPr txBox="1">
            <a:spLocks noChangeArrowheads="1"/>
          </p:cNvSpPr>
          <p:nvPr/>
        </p:nvSpPr>
        <p:spPr bwMode="gray">
          <a:xfrm>
            <a:off x="3625850" y="4232275"/>
            <a:ext cx="1851025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300" b="1">
                <a:solidFill>
                  <a:srgbClr val="1C1C1C"/>
                </a:solidFill>
              </a:rPr>
              <a:t>ThemeGallery</a:t>
            </a:r>
            <a:r>
              <a:rPr lang="en-US" altLang="zh-CN" sz="1300">
                <a:solidFill>
                  <a:srgbClr val="1C1C1C"/>
                </a:solidFill>
              </a:rPr>
              <a:t> is </a:t>
            </a:r>
          </a:p>
          <a:p>
            <a:pPr algn="ctr"/>
            <a:r>
              <a:rPr lang="en-US" altLang="zh-CN" sz="1300">
                <a:solidFill>
                  <a:srgbClr val="1C1C1C"/>
                </a:solidFill>
              </a:rPr>
              <a:t>a Design Digital Content </a:t>
            </a:r>
          </a:p>
          <a:p>
            <a:pPr algn="ctr"/>
            <a:r>
              <a:rPr lang="en-US" altLang="zh-CN" sz="1300">
                <a:solidFill>
                  <a:srgbClr val="1C1C1C"/>
                </a:solidFill>
              </a:rPr>
              <a:t>&amp; Contents mall developed</a:t>
            </a:r>
          </a:p>
          <a:p>
            <a:pPr algn="ctr"/>
            <a:r>
              <a:rPr lang="en-US" altLang="zh-CN" sz="1300">
                <a:solidFill>
                  <a:srgbClr val="1C1C1C"/>
                </a:solidFill>
              </a:rPr>
              <a:t>by Guild Design Inc.</a:t>
            </a:r>
          </a:p>
        </p:txBody>
      </p:sp>
      <p:sp>
        <p:nvSpPr>
          <p:cNvPr id="349195" name="AutoShape 11"/>
          <p:cNvSpPr>
            <a:spLocks noChangeArrowheads="1"/>
          </p:cNvSpPr>
          <p:nvPr/>
        </p:nvSpPr>
        <p:spPr bwMode="gray">
          <a:xfrm rot="5400000">
            <a:off x="6097588" y="3660775"/>
            <a:ext cx="1903412" cy="1868488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chemeClr val="bg1">
                  <a:gamma/>
                  <a:shade val="78824"/>
                  <a:invGamma/>
                  <a:alpha val="98000"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8824"/>
                  <a:invGamma/>
                  <a:alpha val="98000"/>
                </a:schemeClr>
              </a:gs>
            </a:gsLst>
            <a:lin ang="5400000" scaled="1"/>
          </a:gradFill>
          <a:ln w="38100" algn="ctr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74093" name="Rectangle 12"/>
          <p:cNvSpPr>
            <a:spLocks noChangeArrowheads="1"/>
          </p:cNvSpPr>
          <p:nvPr/>
        </p:nvSpPr>
        <p:spPr bwMode="gray">
          <a:xfrm>
            <a:off x="6313488" y="3717925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rgbClr val="1C1C1C"/>
                </a:solidFill>
              </a:rPr>
              <a:t>Text in here</a:t>
            </a:r>
          </a:p>
        </p:txBody>
      </p:sp>
      <p:sp>
        <p:nvSpPr>
          <p:cNvPr id="174094" name="Text Box 13"/>
          <p:cNvSpPr txBox="1">
            <a:spLocks noChangeArrowheads="1"/>
          </p:cNvSpPr>
          <p:nvPr/>
        </p:nvSpPr>
        <p:spPr bwMode="gray">
          <a:xfrm>
            <a:off x="6115050" y="4232275"/>
            <a:ext cx="1852613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300" b="1">
                <a:solidFill>
                  <a:srgbClr val="1C1C1C"/>
                </a:solidFill>
              </a:rPr>
              <a:t>ThemeGallery</a:t>
            </a:r>
            <a:r>
              <a:rPr lang="en-US" altLang="zh-CN" sz="1300">
                <a:solidFill>
                  <a:srgbClr val="1C1C1C"/>
                </a:solidFill>
              </a:rPr>
              <a:t> is </a:t>
            </a:r>
          </a:p>
          <a:p>
            <a:pPr algn="ctr"/>
            <a:r>
              <a:rPr lang="en-US" altLang="zh-CN" sz="1300">
                <a:solidFill>
                  <a:srgbClr val="1C1C1C"/>
                </a:solidFill>
              </a:rPr>
              <a:t>a Design Digital Content </a:t>
            </a:r>
          </a:p>
          <a:p>
            <a:pPr algn="ctr"/>
            <a:r>
              <a:rPr lang="en-US" altLang="zh-CN" sz="1300">
                <a:solidFill>
                  <a:srgbClr val="1C1C1C"/>
                </a:solidFill>
              </a:rPr>
              <a:t>&amp; Contents mall developed</a:t>
            </a:r>
          </a:p>
          <a:p>
            <a:pPr algn="ctr"/>
            <a:r>
              <a:rPr lang="en-US" altLang="zh-CN" sz="1300">
                <a:solidFill>
                  <a:srgbClr val="1C1C1C"/>
                </a:solidFill>
              </a:rPr>
              <a:t>by Guild Design Inc.</a:t>
            </a:r>
          </a:p>
        </p:txBody>
      </p:sp>
      <p:grpSp>
        <p:nvGrpSpPr>
          <p:cNvPr id="174095" name="Group 14"/>
          <p:cNvGrpSpPr>
            <a:grpSpLocks/>
          </p:cNvGrpSpPr>
          <p:nvPr/>
        </p:nvGrpSpPr>
        <p:grpSpPr bwMode="auto">
          <a:xfrm>
            <a:off x="3457575" y="1916113"/>
            <a:ext cx="2193925" cy="469900"/>
            <a:chOff x="2251" y="1126"/>
            <a:chExt cx="1501" cy="339"/>
          </a:xfrm>
        </p:grpSpPr>
        <p:sp>
          <p:nvSpPr>
            <p:cNvPr id="174109" name="AutoShape 15"/>
            <p:cNvSpPr>
              <a:spLocks noChangeArrowheads="1"/>
            </p:cNvSpPr>
            <p:nvPr/>
          </p:nvSpPr>
          <p:spPr bwMode="gray">
            <a:xfrm>
              <a:off x="2251" y="1126"/>
              <a:ext cx="1501" cy="33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45454"/>
                </a:gs>
                <a:gs pos="50000">
                  <a:srgbClr val="EAEAEA"/>
                </a:gs>
                <a:gs pos="100000">
                  <a:srgbClr val="545454"/>
                </a:gs>
              </a:gsLst>
              <a:lin ang="5400000" scaled="1"/>
            </a:gradFill>
            <a:ln>
              <a:noFill/>
            </a:ln>
            <a:effectLst>
              <a:outerShdw dist="40161" dir="4293903" algn="ctr" rotWithShape="0">
                <a:srgbClr val="FFFFCC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49200" name="AutoShape 16"/>
            <p:cNvSpPr>
              <a:spLocks noChangeArrowheads="1"/>
            </p:cNvSpPr>
            <p:nvPr/>
          </p:nvSpPr>
          <p:spPr bwMode="gray">
            <a:xfrm>
              <a:off x="2269" y="1145"/>
              <a:ext cx="1464" cy="3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alpha val="89999"/>
                  </a:schemeClr>
                </a:gs>
                <a:gs pos="5000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89999"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74096" name="Rectangle 17"/>
          <p:cNvSpPr>
            <a:spLocks noChangeArrowheads="1"/>
          </p:cNvSpPr>
          <p:nvPr/>
        </p:nvSpPr>
        <p:spPr bwMode="gray">
          <a:xfrm>
            <a:off x="3832225" y="1976438"/>
            <a:ext cx="146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1C1C1C"/>
                </a:solidFill>
              </a:rPr>
              <a:t>Text in here</a:t>
            </a:r>
          </a:p>
        </p:txBody>
      </p:sp>
      <p:grpSp>
        <p:nvGrpSpPr>
          <p:cNvPr id="174097" name="Group 18"/>
          <p:cNvGrpSpPr>
            <a:grpSpLocks/>
          </p:cNvGrpSpPr>
          <p:nvPr/>
        </p:nvGrpSpPr>
        <p:grpSpPr bwMode="auto">
          <a:xfrm>
            <a:off x="5967413" y="1916113"/>
            <a:ext cx="2195512" cy="469900"/>
            <a:chOff x="3969" y="1126"/>
            <a:chExt cx="1502" cy="339"/>
          </a:xfrm>
        </p:grpSpPr>
        <p:sp>
          <p:nvSpPr>
            <p:cNvPr id="174107" name="AutoShape 19"/>
            <p:cNvSpPr>
              <a:spLocks noChangeArrowheads="1"/>
            </p:cNvSpPr>
            <p:nvPr/>
          </p:nvSpPr>
          <p:spPr bwMode="gray">
            <a:xfrm>
              <a:off x="3969" y="1126"/>
              <a:ext cx="1502" cy="33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45454"/>
                </a:gs>
                <a:gs pos="50000">
                  <a:srgbClr val="EAEAEA"/>
                </a:gs>
                <a:gs pos="100000">
                  <a:srgbClr val="545454"/>
                </a:gs>
              </a:gsLst>
              <a:lin ang="5400000" scaled="1"/>
            </a:gradFill>
            <a:ln>
              <a:noFill/>
            </a:ln>
            <a:effectLst>
              <a:outerShdw dist="40161" dir="4293903" algn="ctr" rotWithShape="0">
                <a:srgbClr val="FFFFCC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49204" name="AutoShape 20"/>
            <p:cNvSpPr>
              <a:spLocks noChangeArrowheads="1"/>
            </p:cNvSpPr>
            <p:nvPr/>
          </p:nvSpPr>
          <p:spPr bwMode="gray">
            <a:xfrm>
              <a:off x="3987" y="1145"/>
              <a:ext cx="1465" cy="3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alpha val="89999"/>
                  </a:schemeClr>
                </a:gs>
                <a:gs pos="5000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89999"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74098" name="Rectangle 21"/>
          <p:cNvSpPr>
            <a:spLocks noChangeArrowheads="1"/>
          </p:cNvSpPr>
          <p:nvPr/>
        </p:nvSpPr>
        <p:spPr bwMode="gray">
          <a:xfrm>
            <a:off x="6343650" y="1976438"/>
            <a:ext cx="146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1C1C1C"/>
                </a:solidFill>
              </a:rPr>
              <a:t>Text in here</a:t>
            </a:r>
          </a:p>
        </p:txBody>
      </p:sp>
      <p:grpSp>
        <p:nvGrpSpPr>
          <p:cNvPr id="174099" name="Group 22"/>
          <p:cNvGrpSpPr>
            <a:grpSpLocks/>
          </p:cNvGrpSpPr>
          <p:nvPr/>
        </p:nvGrpSpPr>
        <p:grpSpPr bwMode="auto">
          <a:xfrm>
            <a:off x="979488" y="1916113"/>
            <a:ext cx="2195512" cy="469900"/>
            <a:chOff x="555" y="1126"/>
            <a:chExt cx="1502" cy="339"/>
          </a:xfrm>
        </p:grpSpPr>
        <p:sp>
          <p:nvSpPr>
            <p:cNvPr id="349207" name="AutoShape 23"/>
            <p:cNvSpPr>
              <a:spLocks noChangeArrowheads="1"/>
            </p:cNvSpPr>
            <p:nvPr/>
          </p:nvSpPr>
          <p:spPr bwMode="gray">
            <a:xfrm>
              <a:off x="555" y="1126"/>
              <a:ext cx="1502" cy="33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36078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36078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40161" dir="4293903" algn="ctr" rotWithShape="0">
                <a:srgbClr val="FFFFC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49208" name="AutoShape 24"/>
            <p:cNvSpPr>
              <a:spLocks noChangeArrowheads="1"/>
            </p:cNvSpPr>
            <p:nvPr/>
          </p:nvSpPr>
          <p:spPr bwMode="gray">
            <a:xfrm>
              <a:off x="573" y="1145"/>
              <a:ext cx="1465" cy="3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alpha val="89999"/>
                  </a:schemeClr>
                </a:gs>
                <a:gs pos="5000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89999"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74100" name="Rectangle 25"/>
          <p:cNvSpPr>
            <a:spLocks noChangeArrowheads="1"/>
          </p:cNvSpPr>
          <p:nvPr/>
        </p:nvSpPr>
        <p:spPr bwMode="gray">
          <a:xfrm>
            <a:off x="1355725" y="1976438"/>
            <a:ext cx="146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1C1C1C"/>
                </a:solidFill>
              </a:rPr>
              <a:t>Text in here</a:t>
            </a:r>
          </a:p>
        </p:txBody>
      </p:sp>
      <p:sp>
        <p:nvSpPr>
          <p:cNvPr id="349210" name="AutoShape 26"/>
          <p:cNvSpPr>
            <a:spLocks noChangeArrowheads="1"/>
          </p:cNvSpPr>
          <p:nvPr/>
        </p:nvSpPr>
        <p:spPr bwMode="gray">
          <a:xfrm flipV="1">
            <a:off x="1150938" y="2417763"/>
            <a:ext cx="1822450" cy="119697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49211" name="AutoShape 27"/>
          <p:cNvSpPr>
            <a:spLocks noChangeArrowheads="1"/>
          </p:cNvSpPr>
          <p:nvPr/>
        </p:nvSpPr>
        <p:spPr bwMode="gray">
          <a:xfrm flipV="1">
            <a:off x="3605213" y="2417763"/>
            <a:ext cx="1824037" cy="119697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49212" name="AutoShape 28"/>
          <p:cNvSpPr>
            <a:spLocks noChangeArrowheads="1"/>
          </p:cNvSpPr>
          <p:nvPr/>
        </p:nvSpPr>
        <p:spPr bwMode="gray">
          <a:xfrm flipV="1">
            <a:off x="6130925" y="2417763"/>
            <a:ext cx="1822450" cy="119697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74104" name="Freeform 29"/>
          <p:cNvSpPr>
            <a:spLocks/>
          </p:cNvSpPr>
          <p:nvPr/>
        </p:nvSpPr>
        <p:spPr bwMode="gray">
          <a:xfrm>
            <a:off x="6121400" y="3640138"/>
            <a:ext cx="1843088" cy="419100"/>
          </a:xfrm>
          <a:custGeom>
            <a:avLst/>
            <a:gdLst>
              <a:gd name="T0" fmla="*/ 2147483646 w 1261"/>
              <a:gd name="T1" fmla="*/ 2147483646 h 303"/>
              <a:gd name="T2" fmla="*/ 2147483646 w 1261"/>
              <a:gd name="T3" fmla="*/ 2147483646 h 303"/>
              <a:gd name="T4" fmla="*/ 2147483646 w 1261"/>
              <a:gd name="T5" fmla="*/ 2147483646 h 303"/>
              <a:gd name="T6" fmla="*/ 2147483646 w 1261"/>
              <a:gd name="T7" fmla="*/ 2147483646 h 303"/>
              <a:gd name="T8" fmla="*/ 2147483646 w 1261"/>
              <a:gd name="T9" fmla="*/ 2147483646 h 303"/>
              <a:gd name="T10" fmla="*/ 2147483646 w 1261"/>
              <a:gd name="T11" fmla="*/ 2147483646 h 303"/>
              <a:gd name="T12" fmla="*/ 2147483646 w 1261"/>
              <a:gd name="T13" fmla="*/ 2147483646 h 303"/>
              <a:gd name="T14" fmla="*/ 2147483646 w 1261"/>
              <a:gd name="T15" fmla="*/ 2147483646 h 303"/>
              <a:gd name="T16" fmla="*/ 2147483646 w 1261"/>
              <a:gd name="T17" fmla="*/ 2147483646 h 3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61"/>
              <a:gd name="T28" fmla="*/ 0 h 303"/>
              <a:gd name="T29" fmla="*/ 1261 w 1261"/>
              <a:gd name="T30" fmla="*/ 303 h 30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61" h="303">
                <a:moveTo>
                  <a:pt x="6" y="297"/>
                </a:moveTo>
                <a:cubicBezTo>
                  <a:pt x="6" y="297"/>
                  <a:pt x="0" y="225"/>
                  <a:pt x="18" y="174"/>
                </a:cubicBezTo>
                <a:cubicBezTo>
                  <a:pt x="36" y="123"/>
                  <a:pt x="105" y="45"/>
                  <a:pt x="171" y="30"/>
                </a:cubicBezTo>
                <a:cubicBezTo>
                  <a:pt x="237" y="15"/>
                  <a:pt x="227" y="16"/>
                  <a:pt x="352" y="13"/>
                </a:cubicBezTo>
                <a:cubicBezTo>
                  <a:pt x="477" y="10"/>
                  <a:pt x="804" y="10"/>
                  <a:pt x="922" y="10"/>
                </a:cubicBezTo>
                <a:cubicBezTo>
                  <a:pt x="1039" y="10"/>
                  <a:pt x="988" y="0"/>
                  <a:pt x="1061" y="12"/>
                </a:cubicBezTo>
                <a:cubicBezTo>
                  <a:pt x="1133" y="24"/>
                  <a:pt x="1206" y="83"/>
                  <a:pt x="1251" y="190"/>
                </a:cubicBezTo>
                <a:cubicBezTo>
                  <a:pt x="1261" y="263"/>
                  <a:pt x="1257" y="303"/>
                  <a:pt x="1257" y="303"/>
                </a:cubicBezTo>
                <a:lnTo>
                  <a:pt x="6" y="297"/>
                </a:lnTo>
                <a:close/>
              </a:path>
            </a:pathLst>
          </a:cu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2876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80</Words>
  <Application>Microsoft Office PowerPoint</Application>
  <PresentationFormat>全屏显示(4:3)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