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83384-083D-40D8-8351-99B601FA571C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E9270-038F-4868-80FE-63BAE027C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51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066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8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3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871" y="2708275"/>
            <a:ext cx="230981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1" name="Arc 4"/>
          <p:cNvSpPr>
            <a:spLocks/>
          </p:cNvSpPr>
          <p:nvPr/>
        </p:nvSpPr>
        <p:spPr bwMode="gray">
          <a:xfrm rot="5400000" flipH="1" flipV="1">
            <a:off x="3396183" y="3267075"/>
            <a:ext cx="2279650" cy="1174750"/>
          </a:xfrm>
          <a:custGeom>
            <a:avLst/>
            <a:gdLst>
              <a:gd name="T0" fmla="*/ 0 w 43192"/>
              <a:gd name="T1" fmla="*/ 2147483646 h 21809"/>
              <a:gd name="T2" fmla="*/ 2147483646 w 43192"/>
              <a:gd name="T3" fmla="*/ 2147483646 h 21809"/>
              <a:gd name="T4" fmla="*/ 2147483646 w 43192"/>
              <a:gd name="T5" fmla="*/ 2147483646 h 21809"/>
              <a:gd name="T6" fmla="*/ 0 60000 65536"/>
              <a:gd name="T7" fmla="*/ 0 60000 65536"/>
              <a:gd name="T8" fmla="*/ 0 60000 65536"/>
              <a:gd name="T9" fmla="*/ 0 w 43192"/>
              <a:gd name="T10" fmla="*/ 0 h 21809"/>
              <a:gd name="T11" fmla="*/ 43192 w 43192"/>
              <a:gd name="T12" fmla="*/ 21809 h 2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2" h="21809" fill="none" extrusionOk="0">
                <a:moveTo>
                  <a:pt x="0" y="21001"/>
                </a:moveTo>
                <a:cubicBezTo>
                  <a:pt x="324" y="9309"/>
                  <a:pt x="9895" y="-1"/>
                  <a:pt x="21592" y="0"/>
                </a:cubicBezTo>
                <a:cubicBezTo>
                  <a:pt x="33521" y="0"/>
                  <a:pt x="43192" y="9670"/>
                  <a:pt x="43192" y="21600"/>
                </a:cubicBezTo>
                <a:cubicBezTo>
                  <a:pt x="43192" y="21669"/>
                  <a:pt x="43191" y="21739"/>
                  <a:pt x="43190" y="21808"/>
                </a:cubicBezTo>
              </a:path>
              <a:path w="43192" h="21809" stroke="0" extrusionOk="0">
                <a:moveTo>
                  <a:pt x="0" y="21001"/>
                </a:moveTo>
                <a:cubicBezTo>
                  <a:pt x="324" y="9309"/>
                  <a:pt x="9895" y="-1"/>
                  <a:pt x="21592" y="0"/>
                </a:cubicBezTo>
                <a:cubicBezTo>
                  <a:pt x="33521" y="0"/>
                  <a:pt x="43192" y="9670"/>
                  <a:pt x="43192" y="21600"/>
                </a:cubicBezTo>
                <a:cubicBezTo>
                  <a:pt x="43192" y="21669"/>
                  <a:pt x="43191" y="21739"/>
                  <a:pt x="43190" y="21808"/>
                </a:cubicBezTo>
                <a:lnTo>
                  <a:pt x="21592" y="21600"/>
                </a:lnTo>
                <a:lnTo>
                  <a:pt x="0" y="21001"/>
                </a:lnTo>
                <a:close/>
              </a:path>
            </a:pathLst>
          </a:custGeom>
          <a:solidFill>
            <a:schemeClr val="accent1">
              <a:alpha val="8588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62" name="Arc 5"/>
          <p:cNvSpPr>
            <a:spLocks/>
          </p:cNvSpPr>
          <p:nvPr/>
        </p:nvSpPr>
        <p:spPr bwMode="ltGray">
          <a:xfrm rot="-5109568" flipH="1" flipV="1">
            <a:off x="4497115" y="3283743"/>
            <a:ext cx="2279650" cy="1230313"/>
          </a:xfrm>
          <a:custGeom>
            <a:avLst/>
            <a:gdLst>
              <a:gd name="T0" fmla="*/ 2147483646 w 43180"/>
              <a:gd name="T1" fmla="*/ 2147483646 h 23297"/>
              <a:gd name="T2" fmla="*/ 2147483646 w 43180"/>
              <a:gd name="T3" fmla="*/ 2147483646 h 23297"/>
              <a:gd name="T4" fmla="*/ 2147483646 w 43180"/>
              <a:gd name="T5" fmla="*/ 2147483646 h 23297"/>
              <a:gd name="T6" fmla="*/ 0 60000 65536"/>
              <a:gd name="T7" fmla="*/ 0 60000 65536"/>
              <a:gd name="T8" fmla="*/ 0 60000 65536"/>
              <a:gd name="T9" fmla="*/ 0 w 43180"/>
              <a:gd name="T10" fmla="*/ 0 h 23297"/>
              <a:gd name="T11" fmla="*/ 43180 w 43180"/>
              <a:gd name="T12" fmla="*/ 23297 h 232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0" h="23297" fill="none" extrusionOk="0">
                <a:moveTo>
                  <a:pt x="66" y="23297"/>
                </a:moveTo>
                <a:cubicBezTo>
                  <a:pt x="22" y="22732"/>
                  <a:pt x="0" y="221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167" y="-1"/>
                  <a:pt x="42681" y="9112"/>
                  <a:pt x="43179" y="20669"/>
                </a:cubicBezTo>
              </a:path>
              <a:path w="43180" h="23297" stroke="0" extrusionOk="0">
                <a:moveTo>
                  <a:pt x="66" y="23297"/>
                </a:moveTo>
                <a:cubicBezTo>
                  <a:pt x="22" y="22732"/>
                  <a:pt x="0" y="221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167" y="-1"/>
                  <a:pt x="42681" y="9112"/>
                  <a:pt x="43179" y="20669"/>
                </a:cubicBezTo>
                <a:lnTo>
                  <a:pt x="21600" y="21600"/>
                </a:lnTo>
                <a:lnTo>
                  <a:pt x="66" y="23297"/>
                </a:lnTo>
                <a:close/>
              </a:path>
            </a:pathLst>
          </a:custGeom>
          <a:solidFill>
            <a:schemeClr val="folHlink">
              <a:alpha val="9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73063" name="Group 6"/>
          <p:cNvGrpSpPr>
            <a:grpSpLocks/>
          </p:cNvGrpSpPr>
          <p:nvPr/>
        </p:nvGrpSpPr>
        <p:grpSpPr bwMode="auto">
          <a:xfrm rot="-3733502" flipH="1" flipV="1">
            <a:off x="4614590" y="4256881"/>
            <a:ext cx="2005012" cy="485775"/>
            <a:chOff x="2532" y="1051"/>
            <a:chExt cx="893" cy="246"/>
          </a:xfrm>
        </p:grpSpPr>
        <p:grpSp>
          <p:nvGrpSpPr>
            <p:cNvPr id="173101" name="Group 7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173107" name="AutoShape 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108" name="AutoShape 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109" name="AutoShape 1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110" name="AutoShape 1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73102" name="Group 12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173103" name="AutoShape 1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104" name="AutoShape 1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105" name="AutoShape 1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73106" name="AutoShape 1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173064" name="Text Box 17"/>
          <p:cNvSpPr txBox="1">
            <a:spLocks noChangeArrowheads="1"/>
          </p:cNvSpPr>
          <p:nvPr/>
        </p:nvSpPr>
        <p:spPr bwMode="auto">
          <a:xfrm>
            <a:off x="4181996" y="3689350"/>
            <a:ext cx="912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292929"/>
                </a:solidFill>
              </a:rPr>
              <a:t>Add your text in here</a:t>
            </a:r>
          </a:p>
        </p:txBody>
      </p:sp>
      <p:sp>
        <p:nvSpPr>
          <p:cNvPr id="173065" name="Text Box 18"/>
          <p:cNvSpPr txBox="1">
            <a:spLocks noChangeArrowheads="1"/>
          </p:cNvSpPr>
          <p:nvPr/>
        </p:nvSpPr>
        <p:spPr bwMode="auto">
          <a:xfrm>
            <a:off x="5182121" y="3343275"/>
            <a:ext cx="912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292929"/>
                </a:solidFill>
              </a:rPr>
              <a:t>Add your text in here</a:t>
            </a:r>
          </a:p>
        </p:txBody>
      </p:sp>
      <p:sp>
        <p:nvSpPr>
          <p:cNvPr id="173066" name="Line 19"/>
          <p:cNvSpPr>
            <a:spLocks noChangeShapeType="1"/>
          </p:cNvSpPr>
          <p:nvPr/>
        </p:nvSpPr>
        <p:spPr bwMode="auto">
          <a:xfrm>
            <a:off x="3629546" y="3122613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67" name="Line 20"/>
          <p:cNvSpPr>
            <a:spLocks noChangeShapeType="1"/>
          </p:cNvSpPr>
          <p:nvPr/>
        </p:nvSpPr>
        <p:spPr bwMode="auto">
          <a:xfrm flipV="1">
            <a:off x="3700983" y="4814888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68" name="Line 21"/>
          <p:cNvSpPr>
            <a:spLocks noChangeShapeType="1"/>
          </p:cNvSpPr>
          <p:nvPr/>
        </p:nvSpPr>
        <p:spPr bwMode="auto">
          <a:xfrm rot="18903867" flipV="1">
            <a:off x="4428058" y="5168900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69" name="Line 22"/>
          <p:cNvSpPr>
            <a:spLocks noChangeShapeType="1"/>
          </p:cNvSpPr>
          <p:nvPr/>
        </p:nvSpPr>
        <p:spPr bwMode="auto">
          <a:xfrm rot="2103433" flipV="1">
            <a:off x="3505721" y="4016375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70" name="Line 23"/>
          <p:cNvSpPr>
            <a:spLocks noChangeShapeType="1"/>
          </p:cNvSpPr>
          <p:nvPr/>
        </p:nvSpPr>
        <p:spPr bwMode="auto">
          <a:xfrm rot="-6456755" flipH="1" flipV="1">
            <a:off x="5532958" y="2541588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71" name="Line 24"/>
          <p:cNvSpPr>
            <a:spLocks noChangeShapeType="1"/>
          </p:cNvSpPr>
          <p:nvPr/>
        </p:nvSpPr>
        <p:spPr bwMode="auto">
          <a:xfrm rot="4384254" flipH="1">
            <a:off x="6290196" y="4414838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72" name="Line 25"/>
          <p:cNvSpPr>
            <a:spLocks noChangeShapeType="1"/>
          </p:cNvSpPr>
          <p:nvPr/>
        </p:nvSpPr>
        <p:spPr bwMode="auto">
          <a:xfrm rot="120645" flipH="1">
            <a:off x="6169546" y="2898775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3073" name="AutoShape 26"/>
          <p:cNvSpPr>
            <a:spLocks noChangeArrowheads="1"/>
          </p:cNvSpPr>
          <p:nvPr/>
        </p:nvSpPr>
        <p:spPr bwMode="gray">
          <a:xfrm>
            <a:off x="2176983" y="2662238"/>
            <a:ext cx="1384300" cy="677862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187" name="AutoShape 27"/>
          <p:cNvSpPr>
            <a:spLocks noChangeArrowheads="1"/>
          </p:cNvSpPr>
          <p:nvPr/>
        </p:nvSpPr>
        <p:spPr bwMode="gray">
          <a:xfrm>
            <a:off x="2210321" y="2701925"/>
            <a:ext cx="1301750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96001"/>
                </a:schemeClr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3075" name="AutoShape 28"/>
          <p:cNvSpPr>
            <a:spLocks noChangeArrowheads="1"/>
          </p:cNvSpPr>
          <p:nvPr/>
        </p:nvSpPr>
        <p:spPr bwMode="gray">
          <a:xfrm flipH="1">
            <a:off x="5024958" y="1609725"/>
            <a:ext cx="1382713" cy="677863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189" name="AutoShape 29"/>
          <p:cNvSpPr>
            <a:spLocks noChangeArrowheads="1"/>
          </p:cNvSpPr>
          <p:nvPr/>
        </p:nvSpPr>
        <p:spPr bwMode="gray">
          <a:xfrm flipH="1">
            <a:off x="5061471" y="1647825"/>
            <a:ext cx="1300162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shade val="81961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3077" name="Rectangle 30"/>
          <p:cNvSpPr>
            <a:spLocks noChangeArrowheads="1"/>
          </p:cNvSpPr>
          <p:nvPr/>
        </p:nvSpPr>
        <p:spPr bwMode="auto">
          <a:xfrm>
            <a:off x="2559571" y="2822575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173078" name="Rectangle 31"/>
          <p:cNvSpPr>
            <a:spLocks noChangeArrowheads="1"/>
          </p:cNvSpPr>
          <p:nvPr/>
        </p:nvSpPr>
        <p:spPr bwMode="auto">
          <a:xfrm>
            <a:off x="5434533" y="1792288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173079" name="AutoShape 32"/>
          <p:cNvSpPr>
            <a:spLocks noChangeArrowheads="1"/>
          </p:cNvSpPr>
          <p:nvPr/>
        </p:nvSpPr>
        <p:spPr bwMode="gray">
          <a:xfrm>
            <a:off x="2019821" y="3778250"/>
            <a:ext cx="1384300" cy="677863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193" name="AutoShape 33"/>
          <p:cNvSpPr>
            <a:spLocks noChangeArrowheads="1"/>
          </p:cNvSpPr>
          <p:nvPr/>
        </p:nvSpPr>
        <p:spPr bwMode="gray">
          <a:xfrm>
            <a:off x="2053158" y="3817938"/>
            <a:ext cx="1301750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96001"/>
                </a:schemeClr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3081" name="Rectangle 34"/>
          <p:cNvSpPr>
            <a:spLocks noChangeArrowheads="1"/>
          </p:cNvSpPr>
          <p:nvPr/>
        </p:nvSpPr>
        <p:spPr bwMode="auto">
          <a:xfrm>
            <a:off x="2402408" y="3938588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173082" name="AutoShape 35"/>
          <p:cNvSpPr>
            <a:spLocks noChangeArrowheads="1"/>
          </p:cNvSpPr>
          <p:nvPr/>
        </p:nvSpPr>
        <p:spPr bwMode="gray">
          <a:xfrm>
            <a:off x="2316683" y="4864100"/>
            <a:ext cx="1384300" cy="677863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196" name="AutoShape 36"/>
          <p:cNvSpPr>
            <a:spLocks noChangeArrowheads="1"/>
          </p:cNvSpPr>
          <p:nvPr/>
        </p:nvSpPr>
        <p:spPr bwMode="gray">
          <a:xfrm>
            <a:off x="2350021" y="4903788"/>
            <a:ext cx="1301750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96001"/>
                </a:schemeClr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3084" name="Rectangle 37"/>
          <p:cNvSpPr>
            <a:spLocks noChangeArrowheads="1"/>
          </p:cNvSpPr>
          <p:nvPr/>
        </p:nvSpPr>
        <p:spPr bwMode="auto">
          <a:xfrm>
            <a:off x="2699271" y="5024438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173085" name="AutoShape 38"/>
          <p:cNvSpPr>
            <a:spLocks noChangeArrowheads="1"/>
          </p:cNvSpPr>
          <p:nvPr/>
        </p:nvSpPr>
        <p:spPr bwMode="gray">
          <a:xfrm>
            <a:off x="3786708" y="5494338"/>
            <a:ext cx="1384300" cy="677862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199" name="AutoShape 39"/>
          <p:cNvSpPr>
            <a:spLocks noChangeArrowheads="1"/>
          </p:cNvSpPr>
          <p:nvPr/>
        </p:nvSpPr>
        <p:spPr bwMode="gray">
          <a:xfrm>
            <a:off x="3820046" y="5534025"/>
            <a:ext cx="1301750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96001"/>
                </a:schemeClr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3087" name="Rectangle 40"/>
          <p:cNvSpPr>
            <a:spLocks noChangeArrowheads="1"/>
          </p:cNvSpPr>
          <p:nvPr/>
        </p:nvSpPr>
        <p:spPr bwMode="auto">
          <a:xfrm>
            <a:off x="4169296" y="5654675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173088" name="AutoShape 41"/>
          <p:cNvSpPr>
            <a:spLocks noChangeArrowheads="1"/>
          </p:cNvSpPr>
          <p:nvPr/>
        </p:nvSpPr>
        <p:spPr bwMode="gray">
          <a:xfrm flipH="1">
            <a:off x="6437833" y="2344738"/>
            <a:ext cx="1382713" cy="677862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202" name="AutoShape 42"/>
          <p:cNvSpPr>
            <a:spLocks noChangeArrowheads="1"/>
          </p:cNvSpPr>
          <p:nvPr/>
        </p:nvSpPr>
        <p:spPr bwMode="gray">
          <a:xfrm flipH="1">
            <a:off x="6474346" y="2382838"/>
            <a:ext cx="1300162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shade val="84706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3090" name="Rectangle 43"/>
          <p:cNvSpPr>
            <a:spLocks noChangeArrowheads="1"/>
          </p:cNvSpPr>
          <p:nvPr/>
        </p:nvSpPr>
        <p:spPr bwMode="auto">
          <a:xfrm>
            <a:off x="6847408" y="2527300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173091" name="AutoShape 44"/>
          <p:cNvSpPr>
            <a:spLocks noChangeArrowheads="1"/>
          </p:cNvSpPr>
          <p:nvPr/>
        </p:nvSpPr>
        <p:spPr bwMode="gray">
          <a:xfrm flipH="1">
            <a:off x="6861696" y="3411538"/>
            <a:ext cx="1382712" cy="677862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205" name="AutoShape 45"/>
          <p:cNvSpPr>
            <a:spLocks noChangeArrowheads="1"/>
          </p:cNvSpPr>
          <p:nvPr/>
        </p:nvSpPr>
        <p:spPr bwMode="gray">
          <a:xfrm flipH="1">
            <a:off x="6898208" y="3449638"/>
            <a:ext cx="1300163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3093" name="Rectangle 46"/>
          <p:cNvSpPr>
            <a:spLocks noChangeArrowheads="1"/>
          </p:cNvSpPr>
          <p:nvPr/>
        </p:nvSpPr>
        <p:spPr bwMode="auto">
          <a:xfrm>
            <a:off x="7271271" y="3594100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173094" name="AutoShape 47"/>
          <p:cNvSpPr>
            <a:spLocks noChangeArrowheads="1"/>
          </p:cNvSpPr>
          <p:nvPr/>
        </p:nvSpPr>
        <p:spPr bwMode="gray">
          <a:xfrm flipH="1">
            <a:off x="6591821" y="4432300"/>
            <a:ext cx="1382712" cy="677863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208" name="AutoShape 48"/>
          <p:cNvSpPr>
            <a:spLocks noChangeArrowheads="1"/>
          </p:cNvSpPr>
          <p:nvPr/>
        </p:nvSpPr>
        <p:spPr bwMode="gray">
          <a:xfrm flipH="1">
            <a:off x="6628333" y="4470400"/>
            <a:ext cx="1300163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shade val="84706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3096" name="Rectangle 49"/>
          <p:cNvSpPr>
            <a:spLocks noChangeArrowheads="1"/>
          </p:cNvSpPr>
          <p:nvPr/>
        </p:nvSpPr>
        <p:spPr bwMode="auto">
          <a:xfrm>
            <a:off x="7001396" y="4614863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173097" name="Line 50"/>
          <p:cNvSpPr>
            <a:spLocks noChangeShapeType="1"/>
          </p:cNvSpPr>
          <p:nvPr/>
        </p:nvSpPr>
        <p:spPr bwMode="auto">
          <a:xfrm rot="2147097" flipH="1">
            <a:off x="6477521" y="3648075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73098" name="Group 51"/>
          <p:cNvGrpSpPr>
            <a:grpSpLocks/>
          </p:cNvGrpSpPr>
          <p:nvPr/>
        </p:nvGrpSpPr>
        <p:grpSpPr bwMode="auto">
          <a:xfrm>
            <a:off x="395808" y="1539875"/>
            <a:ext cx="4191000" cy="762000"/>
            <a:chOff x="144" y="1104"/>
            <a:chExt cx="2640" cy="480"/>
          </a:xfrm>
        </p:grpSpPr>
        <p:sp>
          <p:nvSpPr>
            <p:cNvPr id="173099" name="AutoShape 52"/>
            <p:cNvSpPr>
              <a:spLocks noChangeArrowheads="1"/>
            </p:cNvSpPr>
            <p:nvPr/>
          </p:nvSpPr>
          <p:spPr bwMode="auto">
            <a:xfrm>
              <a:off x="144" y="1104"/>
              <a:ext cx="2640" cy="480"/>
            </a:xfrm>
            <a:prstGeom prst="wedgeRectCallout">
              <a:avLst>
                <a:gd name="adj1" fmla="val 40907"/>
                <a:gd name="adj2" fmla="val 11125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/>
            </a:p>
          </p:txBody>
        </p:sp>
        <p:sp>
          <p:nvSpPr>
            <p:cNvPr id="173100" name="Rectangle 53"/>
            <p:cNvSpPr>
              <a:spLocks noChangeArrowheads="1"/>
            </p:cNvSpPr>
            <p:nvPr/>
          </p:nvSpPr>
          <p:spPr bwMode="auto">
            <a:xfrm>
              <a:off x="240" y="1200"/>
              <a:ext cx="254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 b="1">
                  <a:solidFill>
                    <a:schemeClr val="tx2"/>
                  </a:solidFill>
                </a:rPr>
                <a:t>ThemeGallery</a:t>
              </a:r>
              <a:r>
                <a:rPr lang="en-US" altLang="zh-CN" sz="1400">
                  <a:solidFill>
                    <a:schemeClr val="tx2"/>
                  </a:solidFill>
                </a:rPr>
                <a:t> is a Design Digital Content &amp; Contents mall developed by Guild Design Inc.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279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50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