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C0EBE-BFE6-487A-8C22-52A8BD6CD816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6BBD2-9FC2-433C-9419-9E9576C1DC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0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055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04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2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11" name="Group 2"/>
          <p:cNvGrpSpPr>
            <a:grpSpLocks/>
          </p:cNvGrpSpPr>
          <p:nvPr/>
        </p:nvGrpSpPr>
        <p:grpSpPr bwMode="auto">
          <a:xfrm>
            <a:off x="1829495" y="1983581"/>
            <a:ext cx="5257800" cy="2895600"/>
            <a:chOff x="1443" y="1680"/>
            <a:chExt cx="2706" cy="1854"/>
          </a:xfrm>
        </p:grpSpPr>
        <p:sp>
          <p:nvSpPr>
            <p:cNvPr id="171021" name="Freeform 3"/>
            <p:cNvSpPr>
              <a:spLocks/>
            </p:cNvSpPr>
            <p:nvPr/>
          </p:nvSpPr>
          <p:spPr bwMode="gray">
            <a:xfrm>
              <a:off x="1851" y="2634"/>
              <a:ext cx="2298" cy="900"/>
            </a:xfrm>
            <a:custGeom>
              <a:avLst/>
              <a:gdLst>
                <a:gd name="T0" fmla="*/ 531 w 2298"/>
                <a:gd name="T1" fmla="*/ 361 h 900"/>
                <a:gd name="T2" fmla="*/ 999 w 2298"/>
                <a:gd name="T3" fmla="*/ 406 h 900"/>
                <a:gd name="T4" fmla="*/ 1547 w 2298"/>
                <a:gd name="T5" fmla="*/ 188 h 900"/>
                <a:gd name="T6" fmla="*/ 1325 w 2298"/>
                <a:gd name="T7" fmla="*/ 131 h 900"/>
                <a:gd name="T8" fmla="*/ 2005 w 2298"/>
                <a:gd name="T9" fmla="*/ 0 h 900"/>
                <a:gd name="T10" fmla="*/ 2298 w 2298"/>
                <a:gd name="T11" fmla="*/ 425 h 900"/>
                <a:gd name="T12" fmla="*/ 2054 w 2298"/>
                <a:gd name="T13" fmla="*/ 340 h 900"/>
                <a:gd name="T14" fmla="*/ 1120 w 2298"/>
                <a:gd name="T15" fmla="*/ 816 h 900"/>
                <a:gd name="T16" fmla="*/ 0 w 2298"/>
                <a:gd name="T17" fmla="*/ 608 h 900"/>
                <a:gd name="T18" fmla="*/ 401 w 2298"/>
                <a:gd name="T19" fmla="*/ 633 h 900"/>
                <a:gd name="T20" fmla="*/ 531 w 2298"/>
                <a:gd name="T21" fmla="*/ 361 h 9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98"/>
                <a:gd name="T34" fmla="*/ 0 h 900"/>
                <a:gd name="T35" fmla="*/ 2298 w 2298"/>
                <a:gd name="T36" fmla="*/ 900 h 9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98" h="900">
                  <a:moveTo>
                    <a:pt x="531" y="361"/>
                  </a:moveTo>
                  <a:cubicBezTo>
                    <a:pt x="623" y="386"/>
                    <a:pt x="670" y="427"/>
                    <a:pt x="999" y="406"/>
                  </a:cubicBezTo>
                  <a:cubicBezTo>
                    <a:pt x="1329" y="385"/>
                    <a:pt x="1493" y="233"/>
                    <a:pt x="1547" y="188"/>
                  </a:cubicBezTo>
                  <a:lnTo>
                    <a:pt x="1325" y="131"/>
                  </a:lnTo>
                  <a:lnTo>
                    <a:pt x="2005" y="0"/>
                  </a:lnTo>
                  <a:lnTo>
                    <a:pt x="2298" y="425"/>
                  </a:lnTo>
                  <a:lnTo>
                    <a:pt x="2054" y="340"/>
                  </a:lnTo>
                  <a:cubicBezTo>
                    <a:pt x="1934" y="456"/>
                    <a:pt x="1774" y="732"/>
                    <a:pt x="1120" y="816"/>
                  </a:cubicBezTo>
                  <a:cubicBezTo>
                    <a:pt x="466" y="900"/>
                    <a:pt x="119" y="633"/>
                    <a:pt x="0" y="608"/>
                  </a:cubicBezTo>
                  <a:lnTo>
                    <a:pt x="401" y="633"/>
                  </a:lnTo>
                  <a:lnTo>
                    <a:pt x="531" y="361"/>
                  </a:lnTo>
                  <a:close/>
                </a:path>
              </a:pathLst>
            </a:custGeom>
            <a:solidFill>
              <a:srgbClr val="C0C0C0">
                <a:alpha val="5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022" name="Freeform 4"/>
            <p:cNvSpPr>
              <a:spLocks/>
            </p:cNvSpPr>
            <p:nvPr/>
          </p:nvSpPr>
          <p:spPr bwMode="gray">
            <a:xfrm>
              <a:off x="2281" y="1680"/>
              <a:ext cx="1863" cy="1144"/>
            </a:xfrm>
            <a:custGeom>
              <a:avLst/>
              <a:gdLst>
                <a:gd name="T0" fmla="*/ 474 w 1863"/>
                <a:gd name="T1" fmla="*/ 211 h 1144"/>
                <a:gd name="T2" fmla="*/ 463 w 1863"/>
                <a:gd name="T3" fmla="*/ 0 h 1144"/>
                <a:gd name="T4" fmla="*/ 0 w 1863"/>
                <a:gd name="T5" fmla="*/ 404 h 1144"/>
                <a:gd name="T6" fmla="*/ 498 w 1863"/>
                <a:gd name="T7" fmla="*/ 815 h 1144"/>
                <a:gd name="T8" fmla="*/ 490 w 1863"/>
                <a:gd name="T9" fmla="*/ 580 h 1144"/>
                <a:gd name="T10" fmla="*/ 1020 w 1863"/>
                <a:gd name="T11" fmla="*/ 663 h 1144"/>
                <a:gd name="T12" fmla="*/ 1200 w 1863"/>
                <a:gd name="T13" fmla="*/ 982 h 1144"/>
                <a:gd name="T14" fmla="*/ 1608 w 1863"/>
                <a:gd name="T15" fmla="*/ 911 h 1144"/>
                <a:gd name="T16" fmla="*/ 1762 w 1863"/>
                <a:gd name="T17" fmla="*/ 1144 h 1144"/>
                <a:gd name="T18" fmla="*/ 1739 w 1863"/>
                <a:gd name="T19" fmla="*/ 701 h 1144"/>
                <a:gd name="T20" fmla="*/ 1196 w 1863"/>
                <a:gd name="T21" fmla="*/ 296 h 1144"/>
                <a:gd name="T22" fmla="*/ 474 w 1863"/>
                <a:gd name="T23" fmla="*/ 211 h 11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63"/>
                <a:gd name="T37" fmla="*/ 0 h 1144"/>
                <a:gd name="T38" fmla="*/ 1863 w 1863"/>
                <a:gd name="T39" fmla="*/ 1144 h 11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63" h="1144">
                  <a:moveTo>
                    <a:pt x="474" y="211"/>
                  </a:moveTo>
                  <a:lnTo>
                    <a:pt x="463" y="0"/>
                  </a:lnTo>
                  <a:lnTo>
                    <a:pt x="0" y="404"/>
                  </a:lnTo>
                  <a:lnTo>
                    <a:pt x="498" y="815"/>
                  </a:lnTo>
                  <a:lnTo>
                    <a:pt x="490" y="580"/>
                  </a:lnTo>
                  <a:cubicBezTo>
                    <a:pt x="577" y="555"/>
                    <a:pt x="902" y="596"/>
                    <a:pt x="1020" y="663"/>
                  </a:cubicBezTo>
                  <a:cubicBezTo>
                    <a:pt x="1239" y="776"/>
                    <a:pt x="1189" y="964"/>
                    <a:pt x="1200" y="982"/>
                  </a:cubicBezTo>
                  <a:lnTo>
                    <a:pt x="1608" y="911"/>
                  </a:lnTo>
                  <a:lnTo>
                    <a:pt x="1762" y="1144"/>
                  </a:lnTo>
                  <a:cubicBezTo>
                    <a:pt x="1783" y="1109"/>
                    <a:pt x="1863" y="914"/>
                    <a:pt x="1739" y="701"/>
                  </a:cubicBezTo>
                  <a:cubicBezTo>
                    <a:pt x="1615" y="488"/>
                    <a:pt x="1492" y="406"/>
                    <a:pt x="1196" y="296"/>
                  </a:cubicBezTo>
                  <a:cubicBezTo>
                    <a:pt x="900" y="186"/>
                    <a:pt x="474" y="211"/>
                    <a:pt x="474" y="211"/>
                  </a:cubicBezTo>
                  <a:close/>
                </a:path>
              </a:pathLst>
            </a:custGeom>
            <a:solidFill>
              <a:srgbClr val="C0C0C0">
                <a:alpha val="5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023" name="Freeform 5"/>
            <p:cNvSpPr>
              <a:spLocks/>
            </p:cNvSpPr>
            <p:nvPr/>
          </p:nvSpPr>
          <p:spPr bwMode="gray">
            <a:xfrm>
              <a:off x="1443" y="1934"/>
              <a:ext cx="1018" cy="1289"/>
            </a:xfrm>
            <a:custGeom>
              <a:avLst/>
              <a:gdLst>
                <a:gd name="T0" fmla="*/ 0 w 1018"/>
                <a:gd name="T1" fmla="*/ 1220 h 1289"/>
                <a:gd name="T2" fmla="*/ 774 w 1018"/>
                <a:gd name="T3" fmla="*/ 1289 h 1289"/>
                <a:gd name="T4" fmla="*/ 966 w 1018"/>
                <a:gd name="T5" fmla="*/ 866 h 1289"/>
                <a:gd name="T6" fmla="*/ 733 w 1018"/>
                <a:gd name="T7" fmla="*/ 935 h 1289"/>
                <a:gd name="T8" fmla="*/ 602 w 1018"/>
                <a:gd name="T9" fmla="*/ 629 h 1289"/>
                <a:gd name="T10" fmla="*/ 1018 w 1018"/>
                <a:gd name="T11" fmla="*/ 346 h 1289"/>
                <a:gd name="T12" fmla="*/ 777 w 1018"/>
                <a:gd name="T13" fmla="*/ 156 h 1289"/>
                <a:gd name="T14" fmla="*/ 976 w 1018"/>
                <a:gd name="T15" fmla="*/ 0 h 1289"/>
                <a:gd name="T16" fmla="*/ 346 w 1018"/>
                <a:gd name="T17" fmla="*/ 233 h 1289"/>
                <a:gd name="T18" fmla="*/ 21 w 1018"/>
                <a:gd name="T19" fmla="*/ 669 h 1289"/>
                <a:gd name="T20" fmla="*/ 209 w 1018"/>
                <a:gd name="T21" fmla="*/ 1139 h 1289"/>
                <a:gd name="T22" fmla="*/ 0 w 1018"/>
                <a:gd name="T23" fmla="*/ 1220 h 12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18"/>
                <a:gd name="T37" fmla="*/ 0 h 1289"/>
                <a:gd name="T38" fmla="*/ 1018 w 1018"/>
                <a:gd name="T39" fmla="*/ 1289 h 128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18" h="1289">
                  <a:moveTo>
                    <a:pt x="0" y="1220"/>
                  </a:moveTo>
                  <a:lnTo>
                    <a:pt x="774" y="1289"/>
                  </a:lnTo>
                  <a:lnTo>
                    <a:pt x="966" y="866"/>
                  </a:lnTo>
                  <a:lnTo>
                    <a:pt x="733" y="935"/>
                  </a:lnTo>
                  <a:cubicBezTo>
                    <a:pt x="672" y="896"/>
                    <a:pt x="552" y="799"/>
                    <a:pt x="602" y="629"/>
                  </a:cubicBezTo>
                  <a:cubicBezTo>
                    <a:pt x="653" y="458"/>
                    <a:pt x="984" y="345"/>
                    <a:pt x="1018" y="346"/>
                  </a:cubicBezTo>
                  <a:lnTo>
                    <a:pt x="777" y="156"/>
                  </a:lnTo>
                  <a:lnTo>
                    <a:pt x="976" y="0"/>
                  </a:lnTo>
                  <a:cubicBezTo>
                    <a:pt x="727" y="41"/>
                    <a:pt x="502" y="123"/>
                    <a:pt x="346" y="233"/>
                  </a:cubicBezTo>
                  <a:cubicBezTo>
                    <a:pt x="189" y="343"/>
                    <a:pt x="44" y="517"/>
                    <a:pt x="21" y="669"/>
                  </a:cubicBezTo>
                  <a:cubicBezTo>
                    <a:pt x="7" y="814"/>
                    <a:pt x="62" y="1010"/>
                    <a:pt x="209" y="1139"/>
                  </a:cubicBezTo>
                  <a:lnTo>
                    <a:pt x="0" y="1220"/>
                  </a:lnTo>
                  <a:close/>
                </a:path>
              </a:pathLst>
            </a:custGeom>
            <a:solidFill>
              <a:srgbClr val="C0C0C0">
                <a:alpha val="5803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1013" name="Group 7"/>
          <p:cNvGrpSpPr>
            <a:grpSpLocks/>
          </p:cNvGrpSpPr>
          <p:nvPr/>
        </p:nvGrpSpPr>
        <p:grpSpPr bwMode="auto">
          <a:xfrm>
            <a:off x="1753295" y="1907381"/>
            <a:ext cx="5334000" cy="2819400"/>
            <a:chOff x="1443" y="1680"/>
            <a:chExt cx="2706" cy="1854"/>
          </a:xfrm>
        </p:grpSpPr>
        <p:sp>
          <p:nvSpPr>
            <p:cNvPr id="346120" name="Freeform 8"/>
            <p:cNvSpPr>
              <a:spLocks/>
            </p:cNvSpPr>
            <p:nvPr/>
          </p:nvSpPr>
          <p:spPr bwMode="gray">
            <a:xfrm>
              <a:off x="1851" y="2634"/>
              <a:ext cx="2298" cy="900"/>
            </a:xfrm>
            <a:custGeom>
              <a:avLst/>
              <a:gdLst/>
              <a:ahLst/>
              <a:cxnLst>
                <a:cxn ang="0">
                  <a:pos x="531" y="361"/>
                </a:cxn>
                <a:cxn ang="0">
                  <a:pos x="999" y="406"/>
                </a:cxn>
                <a:cxn ang="0">
                  <a:pos x="1547" y="188"/>
                </a:cxn>
                <a:cxn ang="0">
                  <a:pos x="1325" y="131"/>
                </a:cxn>
                <a:cxn ang="0">
                  <a:pos x="2005" y="0"/>
                </a:cxn>
                <a:cxn ang="0">
                  <a:pos x="2298" y="425"/>
                </a:cxn>
                <a:cxn ang="0">
                  <a:pos x="2054" y="340"/>
                </a:cxn>
                <a:cxn ang="0">
                  <a:pos x="1120" y="816"/>
                </a:cxn>
                <a:cxn ang="0">
                  <a:pos x="0" y="608"/>
                </a:cxn>
                <a:cxn ang="0">
                  <a:pos x="401" y="633"/>
                </a:cxn>
                <a:cxn ang="0">
                  <a:pos x="531" y="361"/>
                </a:cxn>
              </a:cxnLst>
              <a:rect l="0" t="0" r="r" b="b"/>
              <a:pathLst>
                <a:path w="2298" h="900">
                  <a:moveTo>
                    <a:pt x="531" y="361"/>
                  </a:moveTo>
                  <a:cubicBezTo>
                    <a:pt x="623" y="386"/>
                    <a:pt x="670" y="427"/>
                    <a:pt x="999" y="406"/>
                  </a:cubicBezTo>
                  <a:cubicBezTo>
                    <a:pt x="1329" y="385"/>
                    <a:pt x="1493" y="233"/>
                    <a:pt x="1547" y="188"/>
                  </a:cubicBezTo>
                  <a:lnTo>
                    <a:pt x="1325" y="131"/>
                  </a:lnTo>
                  <a:lnTo>
                    <a:pt x="2005" y="0"/>
                  </a:lnTo>
                  <a:lnTo>
                    <a:pt x="2298" y="425"/>
                  </a:lnTo>
                  <a:lnTo>
                    <a:pt x="2054" y="340"/>
                  </a:lnTo>
                  <a:cubicBezTo>
                    <a:pt x="1934" y="456"/>
                    <a:pt x="1774" y="732"/>
                    <a:pt x="1120" y="816"/>
                  </a:cubicBezTo>
                  <a:cubicBezTo>
                    <a:pt x="466" y="900"/>
                    <a:pt x="119" y="633"/>
                    <a:pt x="0" y="608"/>
                  </a:cubicBezTo>
                  <a:lnTo>
                    <a:pt x="401" y="633"/>
                  </a:lnTo>
                  <a:lnTo>
                    <a:pt x="531" y="36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46121" name="Freeform 9"/>
            <p:cNvSpPr>
              <a:spLocks/>
            </p:cNvSpPr>
            <p:nvPr/>
          </p:nvSpPr>
          <p:spPr bwMode="gray">
            <a:xfrm>
              <a:off x="2281" y="1680"/>
              <a:ext cx="1863" cy="1144"/>
            </a:xfrm>
            <a:custGeom>
              <a:avLst/>
              <a:gdLst/>
              <a:ahLst/>
              <a:cxnLst>
                <a:cxn ang="0">
                  <a:pos x="474" y="211"/>
                </a:cxn>
                <a:cxn ang="0">
                  <a:pos x="463" y="0"/>
                </a:cxn>
                <a:cxn ang="0">
                  <a:pos x="0" y="404"/>
                </a:cxn>
                <a:cxn ang="0">
                  <a:pos x="498" y="815"/>
                </a:cxn>
                <a:cxn ang="0">
                  <a:pos x="490" y="580"/>
                </a:cxn>
                <a:cxn ang="0">
                  <a:pos x="1020" y="663"/>
                </a:cxn>
                <a:cxn ang="0">
                  <a:pos x="1200" y="982"/>
                </a:cxn>
                <a:cxn ang="0">
                  <a:pos x="1608" y="911"/>
                </a:cxn>
                <a:cxn ang="0">
                  <a:pos x="1762" y="1144"/>
                </a:cxn>
                <a:cxn ang="0">
                  <a:pos x="1739" y="701"/>
                </a:cxn>
                <a:cxn ang="0">
                  <a:pos x="1196" y="296"/>
                </a:cxn>
                <a:cxn ang="0">
                  <a:pos x="474" y="211"/>
                </a:cxn>
              </a:cxnLst>
              <a:rect l="0" t="0" r="r" b="b"/>
              <a:pathLst>
                <a:path w="1863" h="1144">
                  <a:moveTo>
                    <a:pt x="474" y="211"/>
                  </a:moveTo>
                  <a:lnTo>
                    <a:pt x="463" y="0"/>
                  </a:lnTo>
                  <a:lnTo>
                    <a:pt x="0" y="404"/>
                  </a:lnTo>
                  <a:lnTo>
                    <a:pt x="498" y="815"/>
                  </a:lnTo>
                  <a:lnTo>
                    <a:pt x="490" y="580"/>
                  </a:lnTo>
                  <a:cubicBezTo>
                    <a:pt x="577" y="555"/>
                    <a:pt x="902" y="596"/>
                    <a:pt x="1020" y="663"/>
                  </a:cubicBezTo>
                  <a:cubicBezTo>
                    <a:pt x="1239" y="776"/>
                    <a:pt x="1189" y="964"/>
                    <a:pt x="1200" y="982"/>
                  </a:cubicBezTo>
                  <a:lnTo>
                    <a:pt x="1608" y="911"/>
                  </a:lnTo>
                  <a:lnTo>
                    <a:pt x="1762" y="1144"/>
                  </a:lnTo>
                  <a:cubicBezTo>
                    <a:pt x="1783" y="1109"/>
                    <a:pt x="1863" y="914"/>
                    <a:pt x="1739" y="701"/>
                  </a:cubicBezTo>
                  <a:cubicBezTo>
                    <a:pt x="1615" y="488"/>
                    <a:pt x="1492" y="406"/>
                    <a:pt x="1196" y="296"/>
                  </a:cubicBezTo>
                  <a:cubicBezTo>
                    <a:pt x="900" y="186"/>
                    <a:pt x="474" y="211"/>
                    <a:pt x="474" y="211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46122" name="Freeform 10"/>
            <p:cNvSpPr>
              <a:spLocks/>
            </p:cNvSpPr>
            <p:nvPr/>
          </p:nvSpPr>
          <p:spPr bwMode="gray">
            <a:xfrm>
              <a:off x="1443" y="1934"/>
              <a:ext cx="1018" cy="1289"/>
            </a:xfrm>
            <a:custGeom>
              <a:avLst/>
              <a:gdLst/>
              <a:ahLst/>
              <a:cxnLst>
                <a:cxn ang="0">
                  <a:pos x="0" y="1220"/>
                </a:cxn>
                <a:cxn ang="0">
                  <a:pos x="774" y="1289"/>
                </a:cxn>
                <a:cxn ang="0">
                  <a:pos x="966" y="866"/>
                </a:cxn>
                <a:cxn ang="0">
                  <a:pos x="733" y="935"/>
                </a:cxn>
                <a:cxn ang="0">
                  <a:pos x="602" y="629"/>
                </a:cxn>
                <a:cxn ang="0">
                  <a:pos x="1018" y="346"/>
                </a:cxn>
                <a:cxn ang="0">
                  <a:pos x="777" y="156"/>
                </a:cxn>
                <a:cxn ang="0">
                  <a:pos x="976" y="0"/>
                </a:cxn>
                <a:cxn ang="0">
                  <a:pos x="346" y="233"/>
                </a:cxn>
                <a:cxn ang="0">
                  <a:pos x="21" y="669"/>
                </a:cxn>
                <a:cxn ang="0">
                  <a:pos x="209" y="1139"/>
                </a:cxn>
                <a:cxn ang="0">
                  <a:pos x="0" y="1220"/>
                </a:cxn>
              </a:cxnLst>
              <a:rect l="0" t="0" r="r" b="b"/>
              <a:pathLst>
                <a:path w="1018" h="1289">
                  <a:moveTo>
                    <a:pt x="0" y="1220"/>
                  </a:moveTo>
                  <a:lnTo>
                    <a:pt x="774" y="1289"/>
                  </a:lnTo>
                  <a:lnTo>
                    <a:pt x="966" y="866"/>
                  </a:lnTo>
                  <a:lnTo>
                    <a:pt x="733" y="935"/>
                  </a:lnTo>
                  <a:cubicBezTo>
                    <a:pt x="672" y="896"/>
                    <a:pt x="552" y="799"/>
                    <a:pt x="602" y="629"/>
                  </a:cubicBezTo>
                  <a:cubicBezTo>
                    <a:pt x="653" y="458"/>
                    <a:pt x="984" y="345"/>
                    <a:pt x="1018" y="346"/>
                  </a:cubicBezTo>
                  <a:lnTo>
                    <a:pt x="777" y="156"/>
                  </a:lnTo>
                  <a:lnTo>
                    <a:pt x="976" y="0"/>
                  </a:lnTo>
                  <a:cubicBezTo>
                    <a:pt x="727" y="41"/>
                    <a:pt x="502" y="123"/>
                    <a:pt x="346" y="233"/>
                  </a:cubicBezTo>
                  <a:cubicBezTo>
                    <a:pt x="189" y="343"/>
                    <a:pt x="44" y="517"/>
                    <a:pt x="21" y="669"/>
                  </a:cubicBezTo>
                  <a:cubicBezTo>
                    <a:pt x="7" y="814"/>
                    <a:pt x="62" y="1010"/>
                    <a:pt x="209" y="1139"/>
                  </a:cubicBezTo>
                  <a:lnTo>
                    <a:pt x="0" y="12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7254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71014" name="Text Box 11"/>
          <p:cNvSpPr txBox="1">
            <a:spLocks noChangeArrowheads="1"/>
          </p:cNvSpPr>
          <p:nvPr/>
        </p:nvSpPr>
        <p:spPr bwMode="gray">
          <a:xfrm>
            <a:off x="3394770" y="3110706"/>
            <a:ext cx="19399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Click to </a:t>
            </a:r>
          </a:p>
          <a:p>
            <a:pPr algn="ctr"/>
            <a:r>
              <a:rPr lang="en-US" altLang="zh-CN" sz="2000"/>
              <a:t>add Title</a:t>
            </a:r>
          </a:p>
        </p:txBody>
      </p:sp>
      <p:sp>
        <p:nvSpPr>
          <p:cNvPr id="171015" name="AutoShape 12"/>
          <p:cNvSpPr>
            <a:spLocks/>
          </p:cNvSpPr>
          <p:nvPr/>
        </p:nvSpPr>
        <p:spPr bwMode="auto">
          <a:xfrm>
            <a:off x="5715695" y="1450181"/>
            <a:ext cx="2743200" cy="914400"/>
          </a:xfrm>
          <a:prstGeom prst="accentCallout2">
            <a:avLst>
              <a:gd name="adj1" fmla="val 12500"/>
              <a:gd name="adj2" fmla="val -2778"/>
              <a:gd name="adj3" fmla="val 12500"/>
              <a:gd name="adj4" fmla="val -36981"/>
              <a:gd name="adj5" fmla="val 118579"/>
              <a:gd name="adj6" fmla="val -37560"/>
            </a:avLst>
          </a:prstGeom>
          <a:noFill/>
          <a:ln w="9525">
            <a:solidFill>
              <a:srgbClr val="C11594"/>
            </a:solidFill>
            <a:miter lim="8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rgbClr val="1C1C1C"/>
                </a:solidFill>
              </a:rPr>
              <a:t>ThemeGallery</a:t>
            </a:r>
            <a:r>
              <a:rPr lang="en-US" altLang="zh-CN" sz="1400">
                <a:solidFill>
                  <a:srgbClr val="1C1C1C"/>
                </a:solidFill>
              </a:rPr>
              <a:t> is a Design Digital Content &amp; Contents mall developed by Guild Design Inc.</a:t>
            </a:r>
            <a:endParaRPr lang="en-US" altLang="zh-CN" sz="1400" b="1">
              <a:solidFill>
                <a:srgbClr val="1C1C1C"/>
              </a:solidFill>
            </a:endParaRPr>
          </a:p>
        </p:txBody>
      </p:sp>
      <p:sp>
        <p:nvSpPr>
          <p:cNvPr id="171016" name="AutoShape 13"/>
          <p:cNvSpPr>
            <a:spLocks/>
          </p:cNvSpPr>
          <p:nvPr/>
        </p:nvSpPr>
        <p:spPr bwMode="auto">
          <a:xfrm>
            <a:off x="4572695" y="4879181"/>
            <a:ext cx="3048000" cy="854075"/>
          </a:xfrm>
          <a:prstGeom prst="accentCallout2">
            <a:avLst>
              <a:gd name="adj1" fmla="val 13384"/>
              <a:gd name="adj2" fmla="val -2500"/>
              <a:gd name="adj3" fmla="val 13384"/>
              <a:gd name="adj4" fmla="val -14792"/>
              <a:gd name="adj5" fmla="val -58366"/>
              <a:gd name="adj6" fmla="val -14792"/>
            </a:avLst>
          </a:prstGeom>
          <a:noFill/>
          <a:ln w="9525">
            <a:solidFill>
              <a:schemeClr val="accent1"/>
            </a:solidFill>
            <a:miter lim="8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rgbClr val="1C1C1C"/>
                </a:solidFill>
              </a:rPr>
              <a:t>ThemeGallery</a:t>
            </a:r>
            <a:r>
              <a:rPr lang="en-US" altLang="zh-CN" sz="1400">
                <a:solidFill>
                  <a:srgbClr val="1C1C1C"/>
                </a:solidFill>
              </a:rPr>
              <a:t> is a Design Digital Content &amp; Contents mall developed by Guild Design Inc.</a:t>
            </a:r>
            <a:endParaRPr lang="en-US" altLang="zh-CN" sz="1400" b="1">
              <a:solidFill>
                <a:srgbClr val="1C1C1C"/>
              </a:solidFill>
            </a:endParaRPr>
          </a:p>
        </p:txBody>
      </p:sp>
      <p:sp>
        <p:nvSpPr>
          <p:cNvPr id="171017" name="AutoShape 14"/>
          <p:cNvSpPr>
            <a:spLocks/>
          </p:cNvSpPr>
          <p:nvPr/>
        </p:nvSpPr>
        <p:spPr bwMode="auto">
          <a:xfrm>
            <a:off x="-244546" y="1951831"/>
            <a:ext cx="2192338" cy="965200"/>
          </a:xfrm>
          <a:prstGeom prst="accentCallout2">
            <a:avLst>
              <a:gd name="adj1" fmla="val 11843"/>
              <a:gd name="adj2" fmla="val 103477"/>
              <a:gd name="adj3" fmla="val 11843"/>
              <a:gd name="adj4" fmla="val 120856"/>
              <a:gd name="adj5" fmla="val 75000"/>
              <a:gd name="adj6" fmla="val 127301"/>
            </a:avLst>
          </a:prstGeom>
          <a:noFill/>
          <a:ln w="9525">
            <a:solidFill>
              <a:schemeClr val="tx2"/>
            </a:solidFill>
            <a:miter lim="8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1400" b="1" dirty="0" err="1">
                <a:solidFill>
                  <a:srgbClr val="1C1C1C"/>
                </a:solidFill>
              </a:rPr>
              <a:t>ThemeGallery</a:t>
            </a:r>
            <a:r>
              <a:rPr lang="en-US" altLang="zh-CN" sz="1400" dirty="0">
                <a:solidFill>
                  <a:srgbClr val="1C1C1C"/>
                </a:solidFill>
              </a:rPr>
              <a:t> is a Design Digital Content &amp; Contents mall developed by Guild Design Inc.</a:t>
            </a:r>
            <a:endParaRPr lang="en-US" altLang="zh-CN" sz="1400" b="1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0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66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