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8A330-F62B-4E74-A2F7-FE5D7FBCDCC3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A4589-1B3F-4CBD-81AF-4DE83169D1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46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819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65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39" name="Group 2"/>
          <p:cNvGrpSpPr>
            <a:grpSpLocks/>
          </p:cNvGrpSpPr>
          <p:nvPr/>
        </p:nvGrpSpPr>
        <p:grpSpPr bwMode="auto">
          <a:xfrm>
            <a:off x="3649290" y="3125564"/>
            <a:ext cx="1841500" cy="1838325"/>
            <a:chOff x="1349" y="2203"/>
            <a:chExt cx="924" cy="922"/>
          </a:xfrm>
        </p:grpSpPr>
        <p:sp>
          <p:nvSpPr>
            <p:cNvPr id="168025" name="AutoShape 3"/>
            <p:cNvSpPr>
              <a:spLocks noChangeArrowheads="1"/>
            </p:cNvSpPr>
            <p:nvPr/>
          </p:nvSpPr>
          <p:spPr bwMode="gray">
            <a:xfrm>
              <a:off x="1349" y="2203"/>
              <a:ext cx="924" cy="922"/>
            </a:xfrm>
            <a:prstGeom prst="diamond">
              <a:avLst/>
            </a:prstGeom>
            <a:solidFill>
              <a:srgbClr val="926408"/>
            </a:solidFill>
            <a:ln w="57150" algn="ctr">
              <a:solidFill>
                <a:srgbClr val="CDDCE9"/>
              </a:solidFill>
              <a:miter lim="800000"/>
              <a:headEnd/>
              <a:tailEnd/>
            </a:ln>
            <a:effectLst>
              <a:prstShdw prst="shdw17" dist="17961" dir="2700000">
                <a:srgbClr val="7B848C"/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26" name="AutoShape 4"/>
            <p:cNvSpPr>
              <a:spLocks noChangeArrowheads="1"/>
            </p:cNvSpPr>
            <p:nvPr/>
          </p:nvSpPr>
          <p:spPr bwMode="gray">
            <a:xfrm>
              <a:off x="1590" y="2222"/>
              <a:ext cx="442" cy="2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0EADD"/>
                </a:gs>
                <a:gs pos="100000">
                  <a:srgbClr val="9264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27" name="AutoShape 5"/>
            <p:cNvSpPr>
              <a:spLocks noChangeArrowheads="1"/>
            </p:cNvSpPr>
            <p:nvPr/>
          </p:nvSpPr>
          <p:spPr bwMode="gray">
            <a:xfrm flipV="1">
              <a:off x="1593" y="2881"/>
              <a:ext cx="429" cy="2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442E04"/>
                </a:gs>
                <a:gs pos="100000">
                  <a:srgbClr val="9264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7940" name="Group 6"/>
          <p:cNvGrpSpPr>
            <a:grpSpLocks/>
          </p:cNvGrpSpPr>
          <p:nvPr/>
        </p:nvGrpSpPr>
        <p:grpSpPr bwMode="auto">
          <a:xfrm>
            <a:off x="3639765" y="1196752"/>
            <a:ext cx="1843088" cy="1843087"/>
            <a:chOff x="751" y="1531"/>
            <a:chExt cx="1161" cy="1161"/>
          </a:xfrm>
        </p:grpSpPr>
        <p:sp>
          <p:nvSpPr>
            <p:cNvPr id="168022" name="AutoShape 7"/>
            <p:cNvSpPr>
              <a:spLocks noChangeArrowheads="1"/>
            </p:cNvSpPr>
            <p:nvPr/>
          </p:nvSpPr>
          <p:spPr bwMode="gray">
            <a:xfrm>
              <a:off x="751" y="1531"/>
              <a:ext cx="1161" cy="1161"/>
            </a:xfrm>
            <a:prstGeom prst="diamond">
              <a:avLst/>
            </a:prstGeom>
            <a:solidFill>
              <a:srgbClr val="08926B"/>
            </a:solidFill>
            <a:ln w="57150" algn="ctr">
              <a:solidFill>
                <a:srgbClr val="CDDCE9"/>
              </a:solidFill>
              <a:miter lim="800000"/>
              <a:headEnd/>
              <a:tailEnd/>
            </a:ln>
            <a:effectLst>
              <a:prstShdw prst="shdw17" dist="17961" dir="2700000">
                <a:srgbClr val="7B848C"/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23" name="AutoShape 8"/>
            <p:cNvSpPr>
              <a:spLocks noChangeArrowheads="1"/>
            </p:cNvSpPr>
            <p:nvPr/>
          </p:nvSpPr>
          <p:spPr bwMode="gray">
            <a:xfrm>
              <a:off x="1061" y="1554"/>
              <a:ext cx="540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49F5C4"/>
                </a:gs>
                <a:gs pos="100000">
                  <a:srgbClr val="08926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24" name="AutoShape 9"/>
            <p:cNvSpPr>
              <a:spLocks noChangeArrowheads="1"/>
            </p:cNvSpPr>
            <p:nvPr/>
          </p:nvSpPr>
          <p:spPr bwMode="gray">
            <a:xfrm flipV="1">
              <a:off x="1057" y="2385"/>
              <a:ext cx="540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44432"/>
                </a:gs>
                <a:gs pos="100000">
                  <a:srgbClr val="08926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67941" name="Rectangle 10"/>
          <p:cNvSpPr>
            <a:spLocks noChangeArrowheads="1"/>
          </p:cNvSpPr>
          <p:nvPr/>
        </p:nvSpPr>
        <p:spPr bwMode="gray">
          <a:xfrm>
            <a:off x="3879478" y="1630139"/>
            <a:ext cx="1365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</a:rPr>
              <a:t>Title in here</a:t>
            </a:r>
          </a:p>
        </p:txBody>
      </p:sp>
      <p:grpSp>
        <p:nvGrpSpPr>
          <p:cNvPr id="167942" name="Group 11"/>
          <p:cNvGrpSpPr>
            <a:grpSpLocks/>
          </p:cNvGrpSpPr>
          <p:nvPr/>
        </p:nvGrpSpPr>
        <p:grpSpPr bwMode="auto">
          <a:xfrm>
            <a:off x="4404940" y="2281014"/>
            <a:ext cx="568325" cy="454025"/>
            <a:chOff x="768" y="2024"/>
            <a:chExt cx="422" cy="337"/>
          </a:xfrm>
        </p:grpSpPr>
        <p:sp>
          <p:nvSpPr>
            <p:cNvPr id="168013" name="Freeform 12"/>
            <p:cNvSpPr>
              <a:spLocks/>
            </p:cNvSpPr>
            <p:nvPr/>
          </p:nvSpPr>
          <p:spPr bwMode="gray">
            <a:xfrm>
              <a:off x="1074" y="2024"/>
              <a:ext cx="116" cy="117"/>
            </a:xfrm>
            <a:custGeom>
              <a:avLst/>
              <a:gdLst>
                <a:gd name="T0" fmla="*/ 12 w 116"/>
                <a:gd name="T1" fmla="*/ 0 h 117"/>
                <a:gd name="T2" fmla="*/ 0 w 116"/>
                <a:gd name="T3" fmla="*/ 67 h 117"/>
                <a:gd name="T4" fmla="*/ 53 w 116"/>
                <a:gd name="T5" fmla="*/ 117 h 117"/>
                <a:gd name="T6" fmla="*/ 108 w 116"/>
                <a:gd name="T7" fmla="*/ 105 h 117"/>
                <a:gd name="T8" fmla="*/ 116 w 116"/>
                <a:gd name="T9" fmla="*/ 54 h 117"/>
                <a:gd name="T10" fmla="*/ 65 w 116"/>
                <a:gd name="T11" fmla="*/ 0 h 117"/>
                <a:gd name="T12" fmla="*/ 12 w 116"/>
                <a:gd name="T13" fmla="*/ 0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17"/>
                <a:gd name="T23" fmla="*/ 116 w 116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17">
                  <a:moveTo>
                    <a:pt x="12" y="0"/>
                  </a:moveTo>
                  <a:lnTo>
                    <a:pt x="0" y="67"/>
                  </a:lnTo>
                  <a:lnTo>
                    <a:pt x="53" y="117"/>
                  </a:lnTo>
                  <a:lnTo>
                    <a:pt x="108" y="105"/>
                  </a:lnTo>
                  <a:lnTo>
                    <a:pt x="116" y="54"/>
                  </a:lnTo>
                  <a:lnTo>
                    <a:pt x="65" y="0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2700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14" name="Freeform 13"/>
            <p:cNvSpPr>
              <a:spLocks/>
            </p:cNvSpPr>
            <p:nvPr/>
          </p:nvSpPr>
          <p:spPr bwMode="gray">
            <a:xfrm>
              <a:off x="858" y="2090"/>
              <a:ext cx="273" cy="228"/>
            </a:xfrm>
            <a:custGeom>
              <a:avLst/>
              <a:gdLst>
                <a:gd name="T0" fmla="*/ 0 w 273"/>
                <a:gd name="T1" fmla="*/ 169 h 228"/>
                <a:gd name="T2" fmla="*/ 45 w 273"/>
                <a:gd name="T3" fmla="*/ 228 h 228"/>
                <a:gd name="T4" fmla="*/ 273 w 273"/>
                <a:gd name="T5" fmla="*/ 49 h 228"/>
                <a:gd name="T6" fmla="*/ 215 w 273"/>
                <a:gd name="T7" fmla="*/ 0 h 228"/>
                <a:gd name="T8" fmla="*/ 0 w 273"/>
                <a:gd name="T9" fmla="*/ 169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228"/>
                <a:gd name="T17" fmla="*/ 273 w 27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228">
                  <a:moveTo>
                    <a:pt x="0" y="169"/>
                  </a:moveTo>
                  <a:lnTo>
                    <a:pt x="45" y="228"/>
                  </a:lnTo>
                  <a:lnTo>
                    <a:pt x="273" y="49"/>
                  </a:lnTo>
                  <a:lnTo>
                    <a:pt x="215" y="0"/>
                  </a:lnTo>
                  <a:lnTo>
                    <a:pt x="0" y="169"/>
                  </a:lnTo>
                  <a:close/>
                </a:path>
              </a:pathLst>
            </a:custGeom>
            <a:noFill/>
            <a:ln w="9525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15" name="Freeform 14"/>
            <p:cNvSpPr>
              <a:spLocks/>
            </p:cNvSpPr>
            <p:nvPr/>
          </p:nvSpPr>
          <p:spPr bwMode="gray">
            <a:xfrm>
              <a:off x="858" y="2024"/>
              <a:ext cx="228" cy="237"/>
            </a:xfrm>
            <a:custGeom>
              <a:avLst/>
              <a:gdLst>
                <a:gd name="T0" fmla="*/ 21 w 228"/>
                <a:gd name="T1" fmla="*/ 172 h 237"/>
                <a:gd name="T2" fmla="*/ 0 w 228"/>
                <a:gd name="T3" fmla="*/ 237 h 237"/>
                <a:gd name="T4" fmla="*/ 219 w 228"/>
                <a:gd name="T5" fmla="*/ 64 h 237"/>
                <a:gd name="T6" fmla="*/ 228 w 228"/>
                <a:gd name="T7" fmla="*/ 0 h 237"/>
                <a:gd name="T8" fmla="*/ 21 w 228"/>
                <a:gd name="T9" fmla="*/ 172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237"/>
                <a:gd name="T17" fmla="*/ 228 w 228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237">
                  <a:moveTo>
                    <a:pt x="21" y="172"/>
                  </a:moveTo>
                  <a:lnTo>
                    <a:pt x="0" y="237"/>
                  </a:lnTo>
                  <a:lnTo>
                    <a:pt x="219" y="64"/>
                  </a:lnTo>
                  <a:lnTo>
                    <a:pt x="228" y="0"/>
                  </a:lnTo>
                  <a:lnTo>
                    <a:pt x="21" y="17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16" name="Freeform 15"/>
            <p:cNvSpPr>
              <a:spLocks/>
            </p:cNvSpPr>
            <p:nvPr/>
          </p:nvSpPr>
          <p:spPr bwMode="gray">
            <a:xfrm>
              <a:off x="903" y="2129"/>
              <a:ext cx="281" cy="189"/>
            </a:xfrm>
            <a:custGeom>
              <a:avLst/>
              <a:gdLst>
                <a:gd name="T0" fmla="*/ 63 w 281"/>
                <a:gd name="T1" fmla="*/ 178 h 189"/>
                <a:gd name="T2" fmla="*/ 0 w 281"/>
                <a:gd name="T3" fmla="*/ 189 h 189"/>
                <a:gd name="T4" fmla="*/ 227 w 281"/>
                <a:gd name="T5" fmla="*/ 10 h 189"/>
                <a:gd name="T6" fmla="*/ 281 w 281"/>
                <a:gd name="T7" fmla="*/ 0 h 189"/>
                <a:gd name="T8" fmla="*/ 63 w 281"/>
                <a:gd name="T9" fmla="*/ 17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1"/>
                <a:gd name="T16" fmla="*/ 0 h 189"/>
                <a:gd name="T17" fmla="*/ 281 w 281"/>
                <a:gd name="T18" fmla="*/ 189 h 1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1" h="189">
                  <a:moveTo>
                    <a:pt x="63" y="178"/>
                  </a:moveTo>
                  <a:lnTo>
                    <a:pt x="0" y="189"/>
                  </a:lnTo>
                  <a:lnTo>
                    <a:pt x="227" y="10"/>
                  </a:lnTo>
                  <a:lnTo>
                    <a:pt x="281" y="0"/>
                  </a:lnTo>
                  <a:lnTo>
                    <a:pt x="63" y="17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17" name="Freeform 16"/>
            <p:cNvSpPr>
              <a:spLocks/>
            </p:cNvSpPr>
            <p:nvPr/>
          </p:nvSpPr>
          <p:spPr bwMode="gray">
            <a:xfrm>
              <a:off x="789" y="2192"/>
              <a:ext cx="161" cy="163"/>
            </a:xfrm>
            <a:custGeom>
              <a:avLst/>
              <a:gdLst>
                <a:gd name="T0" fmla="*/ 0 w 161"/>
                <a:gd name="T1" fmla="*/ 135 h 163"/>
                <a:gd name="T2" fmla="*/ 18 w 161"/>
                <a:gd name="T3" fmla="*/ 163 h 163"/>
                <a:gd name="T4" fmla="*/ 161 w 161"/>
                <a:gd name="T5" fmla="*/ 120 h 163"/>
                <a:gd name="T6" fmla="*/ 114 w 161"/>
                <a:gd name="T7" fmla="*/ 124 h 163"/>
                <a:gd name="T8" fmla="*/ 69 w 161"/>
                <a:gd name="T9" fmla="*/ 67 h 163"/>
                <a:gd name="T10" fmla="*/ 90 w 161"/>
                <a:gd name="T11" fmla="*/ 0 h 163"/>
                <a:gd name="T12" fmla="*/ 0 w 161"/>
                <a:gd name="T13" fmla="*/ 135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3"/>
                <a:gd name="T23" fmla="*/ 161 w 161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3">
                  <a:moveTo>
                    <a:pt x="0" y="135"/>
                  </a:moveTo>
                  <a:lnTo>
                    <a:pt x="18" y="163"/>
                  </a:lnTo>
                  <a:lnTo>
                    <a:pt x="161" y="120"/>
                  </a:lnTo>
                  <a:lnTo>
                    <a:pt x="114" y="124"/>
                  </a:lnTo>
                  <a:lnTo>
                    <a:pt x="69" y="67"/>
                  </a:lnTo>
                  <a:lnTo>
                    <a:pt x="90" y="0"/>
                  </a:lnTo>
                  <a:lnTo>
                    <a:pt x="0" y="135"/>
                  </a:lnTo>
                  <a:close/>
                </a:path>
              </a:pathLst>
            </a:custGeom>
            <a:noFill/>
            <a:ln w="9525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18" name="Freeform 17"/>
            <p:cNvSpPr>
              <a:spLocks/>
            </p:cNvSpPr>
            <p:nvPr/>
          </p:nvSpPr>
          <p:spPr bwMode="gray">
            <a:xfrm>
              <a:off x="768" y="2328"/>
              <a:ext cx="39" cy="33"/>
            </a:xfrm>
            <a:custGeom>
              <a:avLst/>
              <a:gdLst>
                <a:gd name="T0" fmla="*/ 27 w 39"/>
                <a:gd name="T1" fmla="*/ 0 h 33"/>
                <a:gd name="T2" fmla="*/ 0 w 39"/>
                <a:gd name="T3" fmla="*/ 33 h 33"/>
                <a:gd name="T4" fmla="*/ 39 w 39"/>
                <a:gd name="T5" fmla="*/ 25 h 33"/>
                <a:gd name="T6" fmla="*/ 27 w 39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3"/>
                <a:gd name="T14" fmla="*/ 39 w 39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3">
                  <a:moveTo>
                    <a:pt x="27" y="0"/>
                  </a:moveTo>
                  <a:lnTo>
                    <a:pt x="0" y="33"/>
                  </a:lnTo>
                  <a:lnTo>
                    <a:pt x="39" y="2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solidFill>
                <a:schemeClr val="tx1">
                  <a:alpha val="34901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19" name="Line 18"/>
            <p:cNvSpPr>
              <a:spLocks noChangeShapeType="1"/>
            </p:cNvSpPr>
            <p:nvPr/>
          </p:nvSpPr>
          <p:spPr bwMode="gray">
            <a:xfrm flipV="1">
              <a:off x="797" y="2258"/>
              <a:ext cx="66" cy="72"/>
            </a:xfrm>
            <a:prstGeom prst="line">
              <a:avLst/>
            </a:prstGeom>
            <a:noFill/>
            <a:ln w="9525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20" name="Line 19"/>
            <p:cNvSpPr>
              <a:spLocks noChangeShapeType="1"/>
            </p:cNvSpPr>
            <p:nvPr/>
          </p:nvSpPr>
          <p:spPr bwMode="gray">
            <a:xfrm flipV="1">
              <a:off x="806" y="2315"/>
              <a:ext cx="100" cy="34"/>
            </a:xfrm>
            <a:prstGeom prst="line">
              <a:avLst/>
            </a:prstGeom>
            <a:noFill/>
            <a:ln w="9525">
              <a:solidFill>
                <a:srgbClr val="FFFFFF">
                  <a:alpha val="349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8021" name="Oval 20"/>
            <p:cNvSpPr>
              <a:spLocks noChangeArrowheads="1"/>
            </p:cNvSpPr>
            <p:nvPr/>
          </p:nvSpPr>
          <p:spPr bwMode="gray">
            <a:xfrm rot="1507387">
              <a:off x="1116" y="2063"/>
              <a:ext cx="43" cy="27"/>
            </a:xfrm>
            <a:prstGeom prst="ellipse">
              <a:avLst/>
            </a:prstGeom>
            <a:solidFill>
              <a:srgbClr val="FFFFFF">
                <a:alpha val="25882"/>
              </a:srgbClr>
            </a:solidFill>
            <a:ln w="9525" algn="ctr">
              <a:solidFill>
                <a:schemeClr val="tx1">
                  <a:alpha val="34901"/>
                </a:schemeClr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7943" name="Group 21"/>
          <p:cNvGrpSpPr>
            <a:grpSpLocks/>
          </p:cNvGrpSpPr>
          <p:nvPr/>
        </p:nvGrpSpPr>
        <p:grpSpPr bwMode="auto">
          <a:xfrm>
            <a:off x="2669803" y="2161952"/>
            <a:ext cx="1843087" cy="1843087"/>
            <a:chOff x="751" y="1531"/>
            <a:chExt cx="1161" cy="1161"/>
          </a:xfrm>
        </p:grpSpPr>
        <p:sp>
          <p:nvSpPr>
            <p:cNvPr id="168010" name="AutoShape 22"/>
            <p:cNvSpPr>
              <a:spLocks noChangeArrowheads="1"/>
            </p:cNvSpPr>
            <p:nvPr/>
          </p:nvSpPr>
          <p:spPr bwMode="gray">
            <a:xfrm>
              <a:off x="751" y="1531"/>
              <a:ext cx="1161" cy="1161"/>
            </a:xfrm>
            <a:prstGeom prst="diamond">
              <a:avLst/>
            </a:prstGeom>
            <a:solidFill>
              <a:srgbClr val="085092"/>
            </a:solidFill>
            <a:ln w="57150" algn="ctr">
              <a:solidFill>
                <a:srgbClr val="CDDCE9"/>
              </a:solidFill>
              <a:miter lim="800000"/>
              <a:headEnd/>
              <a:tailEnd/>
            </a:ln>
            <a:effectLst>
              <a:prstShdw prst="shdw17" dist="17961" dir="2700000">
                <a:srgbClr val="7B848C"/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11" name="AutoShape 23"/>
            <p:cNvSpPr>
              <a:spLocks noChangeArrowheads="1"/>
            </p:cNvSpPr>
            <p:nvPr/>
          </p:nvSpPr>
          <p:spPr bwMode="gray">
            <a:xfrm>
              <a:off x="1061" y="1554"/>
              <a:ext cx="540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DE7F0"/>
                </a:gs>
                <a:gs pos="100000">
                  <a:srgbClr val="08509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12" name="AutoShape 24"/>
            <p:cNvSpPr>
              <a:spLocks noChangeArrowheads="1"/>
            </p:cNvSpPr>
            <p:nvPr/>
          </p:nvSpPr>
          <p:spPr bwMode="gray">
            <a:xfrm flipV="1">
              <a:off x="1057" y="2385"/>
              <a:ext cx="540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42544"/>
                </a:gs>
                <a:gs pos="100000">
                  <a:srgbClr val="08509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7944" name="Group 25"/>
          <p:cNvGrpSpPr>
            <a:grpSpLocks/>
          </p:cNvGrpSpPr>
          <p:nvPr/>
        </p:nvGrpSpPr>
        <p:grpSpPr bwMode="auto">
          <a:xfrm>
            <a:off x="4628778" y="2195289"/>
            <a:ext cx="1828800" cy="1800225"/>
            <a:chOff x="1349" y="2203"/>
            <a:chExt cx="924" cy="922"/>
          </a:xfrm>
        </p:grpSpPr>
        <p:sp>
          <p:nvSpPr>
            <p:cNvPr id="168007" name="AutoShape 26"/>
            <p:cNvSpPr>
              <a:spLocks noChangeArrowheads="1"/>
            </p:cNvSpPr>
            <p:nvPr/>
          </p:nvSpPr>
          <p:spPr bwMode="gray">
            <a:xfrm>
              <a:off x="1349" y="2203"/>
              <a:ext cx="924" cy="922"/>
            </a:xfrm>
            <a:prstGeom prst="diamond">
              <a:avLst/>
            </a:prstGeom>
            <a:solidFill>
              <a:srgbClr val="5A9208"/>
            </a:solidFill>
            <a:ln w="57150" algn="ctr">
              <a:solidFill>
                <a:srgbClr val="CDDCE9"/>
              </a:solidFill>
              <a:miter lim="800000"/>
              <a:headEnd/>
              <a:tailEnd/>
            </a:ln>
            <a:effectLst>
              <a:prstShdw prst="shdw17" dist="17961" dir="2700000">
                <a:srgbClr val="7B848C"/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08" name="AutoShape 27"/>
            <p:cNvSpPr>
              <a:spLocks noChangeArrowheads="1"/>
            </p:cNvSpPr>
            <p:nvPr/>
          </p:nvSpPr>
          <p:spPr bwMode="gray">
            <a:xfrm>
              <a:off x="1590" y="2222"/>
              <a:ext cx="442" cy="2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E1EBD2"/>
                </a:gs>
                <a:gs pos="100000">
                  <a:srgbClr val="5A92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09" name="AutoShape 28"/>
            <p:cNvSpPr>
              <a:spLocks noChangeArrowheads="1"/>
            </p:cNvSpPr>
            <p:nvPr/>
          </p:nvSpPr>
          <p:spPr bwMode="gray">
            <a:xfrm flipV="1">
              <a:off x="1593" y="2881"/>
              <a:ext cx="429" cy="2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2A4404"/>
                </a:gs>
                <a:gs pos="100000">
                  <a:srgbClr val="5A92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67945" name="Rectangle 29"/>
          <p:cNvSpPr>
            <a:spLocks noChangeArrowheads="1"/>
          </p:cNvSpPr>
          <p:nvPr/>
        </p:nvSpPr>
        <p:spPr bwMode="gray">
          <a:xfrm>
            <a:off x="3004765" y="2631852"/>
            <a:ext cx="1152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</a:rPr>
              <a:t>Title in here</a:t>
            </a:r>
          </a:p>
        </p:txBody>
      </p:sp>
      <p:sp>
        <p:nvSpPr>
          <p:cNvPr id="167946" name="Rectangle 30"/>
          <p:cNvSpPr>
            <a:spLocks noChangeArrowheads="1"/>
          </p:cNvSpPr>
          <p:nvPr/>
        </p:nvSpPr>
        <p:spPr bwMode="gray">
          <a:xfrm>
            <a:off x="4922465" y="2600102"/>
            <a:ext cx="1231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</a:rPr>
              <a:t>Title in here</a:t>
            </a:r>
          </a:p>
        </p:txBody>
      </p:sp>
      <p:sp>
        <p:nvSpPr>
          <p:cNvPr id="167947" name="Rectangle 31"/>
          <p:cNvSpPr>
            <a:spLocks noChangeArrowheads="1"/>
          </p:cNvSpPr>
          <p:nvPr/>
        </p:nvSpPr>
        <p:spPr bwMode="gray">
          <a:xfrm>
            <a:off x="4025528" y="3971702"/>
            <a:ext cx="109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bg1"/>
                </a:solidFill>
              </a:rPr>
              <a:t>Title in here</a:t>
            </a:r>
          </a:p>
        </p:txBody>
      </p:sp>
      <p:grpSp>
        <p:nvGrpSpPr>
          <p:cNvPr id="167948" name="Group 32"/>
          <p:cNvGrpSpPr>
            <a:grpSpLocks/>
          </p:cNvGrpSpPr>
          <p:nvPr/>
        </p:nvGrpSpPr>
        <p:grpSpPr bwMode="auto">
          <a:xfrm>
            <a:off x="3363540" y="3319239"/>
            <a:ext cx="393700" cy="396875"/>
            <a:chOff x="523" y="2809"/>
            <a:chExt cx="876" cy="882"/>
          </a:xfrm>
        </p:grpSpPr>
        <p:sp>
          <p:nvSpPr>
            <p:cNvPr id="168000" name="Oval 33"/>
            <p:cNvSpPr>
              <a:spLocks noChangeArrowheads="1"/>
            </p:cNvSpPr>
            <p:nvPr/>
          </p:nvSpPr>
          <p:spPr bwMode="gray">
            <a:xfrm>
              <a:off x="523" y="2809"/>
              <a:ext cx="876" cy="876"/>
            </a:xfrm>
            <a:prstGeom prst="ellipse">
              <a:avLst/>
            </a:prstGeom>
            <a:noFill/>
            <a:ln w="19050" algn="ctr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8001" name="Line 34"/>
            <p:cNvSpPr>
              <a:spLocks noChangeShapeType="1"/>
            </p:cNvSpPr>
            <p:nvPr/>
          </p:nvSpPr>
          <p:spPr bwMode="gray">
            <a:xfrm>
              <a:off x="964" y="2809"/>
              <a:ext cx="0" cy="870"/>
            </a:xfrm>
            <a:prstGeom prst="line">
              <a:avLst/>
            </a:prstGeom>
            <a:noFill/>
            <a:ln w="190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002" name="Line 35"/>
            <p:cNvSpPr>
              <a:spLocks noChangeShapeType="1"/>
            </p:cNvSpPr>
            <p:nvPr/>
          </p:nvSpPr>
          <p:spPr bwMode="gray">
            <a:xfrm>
              <a:off x="523" y="3244"/>
              <a:ext cx="876" cy="0"/>
            </a:xfrm>
            <a:prstGeom prst="line">
              <a:avLst/>
            </a:prstGeom>
            <a:noFill/>
            <a:ln w="190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003" name="Freeform 36"/>
            <p:cNvSpPr>
              <a:spLocks/>
            </p:cNvSpPr>
            <p:nvPr/>
          </p:nvSpPr>
          <p:spPr bwMode="gray">
            <a:xfrm>
              <a:off x="1023" y="2815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  <a:gd name="T9" fmla="*/ 0 w 182"/>
                <a:gd name="T10" fmla="*/ 0 h 864"/>
                <a:gd name="T11" fmla="*/ 182 w 18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864">
                  <a:moveTo>
                    <a:pt x="0" y="0"/>
                  </a:moveTo>
                  <a:cubicBezTo>
                    <a:pt x="59" y="89"/>
                    <a:pt x="182" y="177"/>
                    <a:pt x="182" y="435"/>
                  </a:cubicBezTo>
                  <a:cubicBezTo>
                    <a:pt x="182" y="693"/>
                    <a:pt x="70" y="800"/>
                    <a:pt x="6" y="864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004" name="Freeform 37"/>
            <p:cNvSpPr>
              <a:spLocks/>
            </p:cNvSpPr>
            <p:nvPr/>
          </p:nvSpPr>
          <p:spPr bwMode="gray">
            <a:xfrm>
              <a:off x="726" y="2821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005" name="Freeform 38"/>
            <p:cNvSpPr>
              <a:spLocks/>
            </p:cNvSpPr>
            <p:nvPr/>
          </p:nvSpPr>
          <p:spPr bwMode="gray">
            <a:xfrm rot="5400000">
              <a:off x="892" y="3171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8 h 870"/>
                <a:gd name="T4" fmla="*/ 1 w 197"/>
                <a:gd name="T5" fmla="*/ 16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006" name="Freeform 39"/>
            <p:cNvSpPr>
              <a:spLocks/>
            </p:cNvSpPr>
            <p:nvPr/>
          </p:nvSpPr>
          <p:spPr bwMode="gray">
            <a:xfrm rot="16200000" flipV="1">
              <a:off x="900" y="2668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8 h 870"/>
                <a:gd name="T4" fmla="*/ 1 w 197"/>
                <a:gd name="T5" fmla="*/ 16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>
                  <a:alpha val="30196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7949" name="Group 40"/>
          <p:cNvGrpSpPr>
            <a:grpSpLocks/>
          </p:cNvGrpSpPr>
          <p:nvPr/>
        </p:nvGrpSpPr>
        <p:grpSpPr bwMode="auto">
          <a:xfrm>
            <a:off x="5241553" y="3282727"/>
            <a:ext cx="603250" cy="384175"/>
            <a:chOff x="3824" y="1835"/>
            <a:chExt cx="491" cy="312"/>
          </a:xfrm>
        </p:grpSpPr>
        <p:grpSp>
          <p:nvGrpSpPr>
            <p:cNvPr id="167995" name="Group 41"/>
            <p:cNvGrpSpPr>
              <a:grpSpLocks/>
            </p:cNvGrpSpPr>
            <p:nvPr/>
          </p:nvGrpSpPr>
          <p:grpSpPr bwMode="auto">
            <a:xfrm>
              <a:off x="3824" y="1835"/>
              <a:ext cx="491" cy="312"/>
              <a:chOff x="347" y="2022"/>
              <a:chExt cx="491" cy="312"/>
            </a:xfrm>
          </p:grpSpPr>
          <p:sp>
            <p:nvSpPr>
              <p:cNvPr id="167997" name="Freeform 42"/>
              <p:cNvSpPr>
                <a:spLocks/>
              </p:cNvSpPr>
              <p:nvPr/>
            </p:nvSpPr>
            <p:spPr bwMode="gray">
              <a:xfrm>
                <a:off x="347" y="2022"/>
                <a:ext cx="491" cy="312"/>
              </a:xfrm>
              <a:custGeom>
                <a:avLst/>
                <a:gdLst>
                  <a:gd name="T0" fmla="*/ 9 w 491"/>
                  <a:gd name="T1" fmla="*/ 96 h 312"/>
                  <a:gd name="T2" fmla="*/ 10 w 491"/>
                  <a:gd name="T3" fmla="*/ 159 h 312"/>
                  <a:gd name="T4" fmla="*/ 288 w 491"/>
                  <a:gd name="T5" fmla="*/ 312 h 312"/>
                  <a:gd name="T6" fmla="*/ 486 w 491"/>
                  <a:gd name="T7" fmla="*/ 184 h 312"/>
                  <a:gd name="T8" fmla="*/ 303 w 491"/>
                  <a:gd name="T9" fmla="*/ 302 h 312"/>
                  <a:gd name="T10" fmla="*/ 283 w 491"/>
                  <a:gd name="T11" fmla="*/ 246 h 312"/>
                  <a:gd name="T12" fmla="*/ 480 w 491"/>
                  <a:gd name="T13" fmla="*/ 128 h 312"/>
                  <a:gd name="T14" fmla="*/ 202 w 491"/>
                  <a:gd name="T15" fmla="*/ 0 h 312"/>
                  <a:gd name="T16" fmla="*/ 9 w 491"/>
                  <a:gd name="T17" fmla="*/ 96 h 3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1"/>
                  <a:gd name="T28" fmla="*/ 0 h 312"/>
                  <a:gd name="T29" fmla="*/ 491 w 491"/>
                  <a:gd name="T30" fmla="*/ 312 h 3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1" h="312">
                    <a:moveTo>
                      <a:pt x="9" y="96"/>
                    </a:moveTo>
                    <a:cubicBezTo>
                      <a:pt x="0" y="133"/>
                      <a:pt x="1" y="139"/>
                      <a:pt x="10" y="159"/>
                    </a:cubicBezTo>
                    <a:cubicBezTo>
                      <a:pt x="57" y="195"/>
                      <a:pt x="255" y="300"/>
                      <a:pt x="288" y="312"/>
                    </a:cubicBezTo>
                    <a:cubicBezTo>
                      <a:pt x="346" y="289"/>
                      <a:pt x="457" y="207"/>
                      <a:pt x="486" y="184"/>
                    </a:cubicBezTo>
                    <a:cubicBezTo>
                      <a:pt x="491" y="173"/>
                      <a:pt x="337" y="292"/>
                      <a:pt x="303" y="302"/>
                    </a:cubicBezTo>
                    <a:cubicBezTo>
                      <a:pt x="296" y="310"/>
                      <a:pt x="254" y="274"/>
                      <a:pt x="283" y="246"/>
                    </a:cubicBezTo>
                    <a:cubicBezTo>
                      <a:pt x="338" y="217"/>
                      <a:pt x="378" y="180"/>
                      <a:pt x="480" y="128"/>
                    </a:cubicBezTo>
                    <a:cubicBezTo>
                      <a:pt x="343" y="66"/>
                      <a:pt x="288" y="30"/>
                      <a:pt x="202" y="0"/>
                    </a:cubicBezTo>
                    <a:cubicBezTo>
                      <a:pt x="100" y="33"/>
                      <a:pt x="46" y="75"/>
                      <a:pt x="9" y="96"/>
                    </a:cubicBezTo>
                    <a:close/>
                  </a:path>
                </a:pathLst>
              </a:custGeom>
              <a:solidFill>
                <a:schemeClr val="tx1">
                  <a:alpha val="23921"/>
                </a:schemeClr>
              </a:solidFill>
              <a:ln w="19050">
                <a:solidFill>
                  <a:srgbClr val="FFFFFF">
                    <a:alpha val="34901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998" name="Freeform 43"/>
              <p:cNvSpPr>
                <a:spLocks/>
              </p:cNvSpPr>
              <p:nvPr/>
            </p:nvSpPr>
            <p:spPr bwMode="gray">
              <a:xfrm>
                <a:off x="615" y="2154"/>
                <a:ext cx="215" cy="171"/>
              </a:xfrm>
              <a:custGeom>
                <a:avLst/>
                <a:gdLst>
                  <a:gd name="T0" fmla="*/ 15 w 215"/>
                  <a:gd name="T1" fmla="*/ 117 h 171"/>
                  <a:gd name="T2" fmla="*/ 23 w 215"/>
                  <a:gd name="T3" fmla="*/ 171 h 171"/>
                  <a:gd name="T4" fmla="*/ 215 w 215"/>
                  <a:gd name="T5" fmla="*/ 48 h 171"/>
                  <a:gd name="T6" fmla="*/ 203 w 215"/>
                  <a:gd name="T7" fmla="*/ 0 h 171"/>
                  <a:gd name="T8" fmla="*/ 15 w 215"/>
                  <a:gd name="T9" fmla="*/ 117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5"/>
                  <a:gd name="T16" fmla="*/ 0 h 171"/>
                  <a:gd name="T17" fmla="*/ 215 w 215"/>
                  <a:gd name="T18" fmla="*/ 171 h 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5" h="171">
                    <a:moveTo>
                      <a:pt x="15" y="117"/>
                    </a:moveTo>
                    <a:cubicBezTo>
                      <a:pt x="9" y="129"/>
                      <a:pt x="0" y="154"/>
                      <a:pt x="23" y="171"/>
                    </a:cubicBezTo>
                    <a:cubicBezTo>
                      <a:pt x="45" y="166"/>
                      <a:pt x="185" y="77"/>
                      <a:pt x="215" y="48"/>
                    </a:cubicBezTo>
                    <a:cubicBezTo>
                      <a:pt x="215" y="32"/>
                      <a:pt x="207" y="32"/>
                      <a:pt x="203" y="0"/>
                    </a:cubicBezTo>
                    <a:cubicBezTo>
                      <a:pt x="125" y="42"/>
                      <a:pt x="56" y="87"/>
                      <a:pt x="15" y="117"/>
                    </a:cubicBezTo>
                    <a:close/>
                  </a:path>
                </a:pathLst>
              </a:custGeom>
              <a:noFill/>
              <a:ln w="19050">
                <a:solidFill>
                  <a:srgbClr val="FFFFFF">
                    <a:alpha val="34901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7999" name="Line 44"/>
              <p:cNvSpPr>
                <a:spLocks noChangeShapeType="1"/>
              </p:cNvSpPr>
              <p:nvPr/>
            </p:nvSpPr>
            <p:spPr bwMode="gray">
              <a:xfrm>
                <a:off x="368" y="2128"/>
                <a:ext cx="253" cy="137"/>
              </a:xfrm>
              <a:prstGeom prst="line">
                <a:avLst/>
              </a:prstGeom>
              <a:noFill/>
              <a:ln w="19050">
                <a:solidFill>
                  <a:srgbClr val="FFFFFF">
                    <a:alpha val="34901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67996" name="Freeform 45"/>
            <p:cNvSpPr>
              <a:spLocks/>
            </p:cNvSpPr>
            <p:nvPr/>
          </p:nvSpPr>
          <p:spPr bwMode="gray">
            <a:xfrm>
              <a:off x="4169" y="2067"/>
              <a:ext cx="48" cy="44"/>
            </a:xfrm>
            <a:custGeom>
              <a:avLst/>
              <a:gdLst>
                <a:gd name="T0" fmla="*/ 0 w 48"/>
                <a:gd name="T1" fmla="*/ 14 h 44"/>
                <a:gd name="T2" fmla="*/ 18 w 48"/>
                <a:gd name="T3" fmla="*/ 0 h 44"/>
                <a:gd name="T4" fmla="*/ 48 w 48"/>
                <a:gd name="T5" fmla="*/ 26 h 44"/>
                <a:gd name="T6" fmla="*/ 27 w 48"/>
                <a:gd name="T7" fmla="*/ 44 h 44"/>
                <a:gd name="T8" fmla="*/ 0 w 48"/>
                <a:gd name="T9" fmla="*/ 1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4"/>
                <a:gd name="T17" fmla="*/ 48 w 4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4">
                  <a:moveTo>
                    <a:pt x="0" y="14"/>
                  </a:moveTo>
                  <a:lnTo>
                    <a:pt x="18" y="0"/>
                  </a:lnTo>
                  <a:lnTo>
                    <a:pt x="48" y="26"/>
                  </a:lnTo>
                  <a:lnTo>
                    <a:pt x="27" y="4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tx1">
                <a:alpha val="23921"/>
              </a:schemeClr>
            </a:solidFill>
            <a:ln w="19050">
              <a:solidFill>
                <a:schemeClr val="tx1">
                  <a:alpha val="34901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7950" name="Group 46"/>
          <p:cNvGrpSpPr>
            <a:grpSpLocks/>
          </p:cNvGrpSpPr>
          <p:nvPr/>
        </p:nvGrpSpPr>
        <p:grpSpPr bwMode="auto">
          <a:xfrm>
            <a:off x="4366840" y="3522439"/>
            <a:ext cx="358775" cy="390525"/>
            <a:chOff x="173" y="1670"/>
            <a:chExt cx="676" cy="727"/>
          </a:xfrm>
        </p:grpSpPr>
        <p:sp>
          <p:nvSpPr>
            <p:cNvPr id="167978" name="Oval 47"/>
            <p:cNvSpPr>
              <a:spLocks noChangeArrowheads="1"/>
            </p:cNvSpPr>
            <p:nvPr/>
          </p:nvSpPr>
          <p:spPr bwMode="gray">
            <a:xfrm>
              <a:off x="442" y="1670"/>
              <a:ext cx="111" cy="105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9" name="Oval 48"/>
            <p:cNvSpPr>
              <a:spLocks noChangeArrowheads="1"/>
            </p:cNvSpPr>
            <p:nvPr/>
          </p:nvSpPr>
          <p:spPr bwMode="gray">
            <a:xfrm>
              <a:off x="276" y="1958"/>
              <a:ext cx="157" cy="149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80" name="Oval 49"/>
            <p:cNvSpPr>
              <a:spLocks noChangeArrowheads="1"/>
            </p:cNvSpPr>
            <p:nvPr/>
          </p:nvSpPr>
          <p:spPr bwMode="gray">
            <a:xfrm>
              <a:off x="570" y="1845"/>
              <a:ext cx="117" cy="111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81" name="Oval 50"/>
            <p:cNvSpPr>
              <a:spLocks noChangeArrowheads="1"/>
            </p:cNvSpPr>
            <p:nvPr/>
          </p:nvSpPr>
          <p:spPr bwMode="gray">
            <a:xfrm>
              <a:off x="322" y="231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82" name="Line 51"/>
            <p:cNvSpPr>
              <a:spLocks noChangeShapeType="1"/>
            </p:cNvSpPr>
            <p:nvPr/>
          </p:nvSpPr>
          <p:spPr bwMode="gray">
            <a:xfrm>
              <a:off x="355" y="2106"/>
              <a:ext cx="0" cy="21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83" name="Line 52"/>
            <p:cNvSpPr>
              <a:spLocks noChangeShapeType="1"/>
            </p:cNvSpPr>
            <p:nvPr/>
          </p:nvSpPr>
          <p:spPr bwMode="gray">
            <a:xfrm flipV="1">
              <a:off x="413" y="1926"/>
              <a:ext cx="175" cy="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84" name="Line 53"/>
            <p:cNvSpPr>
              <a:spLocks noChangeShapeType="1"/>
            </p:cNvSpPr>
            <p:nvPr/>
          </p:nvSpPr>
          <p:spPr bwMode="gray">
            <a:xfrm flipH="1" flipV="1">
              <a:off x="524" y="1757"/>
              <a:ext cx="69" cy="93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85" name="Oval 54"/>
            <p:cNvSpPr>
              <a:spLocks noChangeArrowheads="1"/>
            </p:cNvSpPr>
            <p:nvPr/>
          </p:nvSpPr>
          <p:spPr bwMode="gray">
            <a:xfrm>
              <a:off x="767" y="176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86" name="Oval 55"/>
            <p:cNvSpPr>
              <a:spLocks noChangeArrowheads="1"/>
            </p:cNvSpPr>
            <p:nvPr/>
          </p:nvSpPr>
          <p:spPr bwMode="gray">
            <a:xfrm>
              <a:off x="653" y="2069"/>
              <a:ext cx="94" cy="89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87" name="Line 56"/>
            <p:cNvSpPr>
              <a:spLocks noChangeShapeType="1"/>
            </p:cNvSpPr>
            <p:nvPr/>
          </p:nvSpPr>
          <p:spPr bwMode="gray">
            <a:xfrm>
              <a:off x="652" y="1955"/>
              <a:ext cx="29" cy="13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88" name="Line 57"/>
            <p:cNvSpPr>
              <a:spLocks noChangeShapeType="1"/>
            </p:cNvSpPr>
            <p:nvPr/>
          </p:nvSpPr>
          <p:spPr bwMode="gray">
            <a:xfrm flipV="1">
              <a:off x="687" y="1804"/>
              <a:ext cx="87" cy="7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89" name="Oval 58"/>
            <p:cNvSpPr>
              <a:spLocks noChangeArrowheads="1"/>
            </p:cNvSpPr>
            <p:nvPr/>
          </p:nvSpPr>
          <p:spPr bwMode="gray">
            <a:xfrm>
              <a:off x="173" y="1839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90" name="Line 59"/>
            <p:cNvSpPr>
              <a:spLocks noChangeShapeType="1"/>
            </p:cNvSpPr>
            <p:nvPr/>
          </p:nvSpPr>
          <p:spPr bwMode="gray">
            <a:xfrm>
              <a:off x="221" y="1908"/>
              <a:ext cx="70" cy="7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91" name="Line 60"/>
            <p:cNvSpPr>
              <a:spLocks noChangeShapeType="1"/>
            </p:cNvSpPr>
            <p:nvPr/>
          </p:nvSpPr>
          <p:spPr bwMode="gray">
            <a:xfrm flipH="1">
              <a:off x="550" y="2132"/>
              <a:ext cx="127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92" name="Oval 61"/>
            <p:cNvSpPr>
              <a:spLocks noChangeArrowheads="1"/>
            </p:cNvSpPr>
            <p:nvPr/>
          </p:nvSpPr>
          <p:spPr bwMode="gray">
            <a:xfrm>
              <a:off x="493" y="2135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93" name="Line 62"/>
            <p:cNvSpPr>
              <a:spLocks noChangeShapeType="1"/>
            </p:cNvSpPr>
            <p:nvPr/>
          </p:nvSpPr>
          <p:spPr bwMode="gray">
            <a:xfrm>
              <a:off x="727" y="2147"/>
              <a:ext cx="29" cy="3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94" name="Oval 63"/>
            <p:cNvSpPr>
              <a:spLocks noChangeArrowheads="1"/>
            </p:cNvSpPr>
            <p:nvPr/>
          </p:nvSpPr>
          <p:spPr bwMode="gray">
            <a:xfrm>
              <a:off x="740" y="2190"/>
              <a:ext cx="82" cy="78"/>
            </a:xfrm>
            <a:prstGeom prst="ellipse">
              <a:avLst/>
            </a:prstGeom>
            <a:solidFill>
              <a:srgbClr val="FFFFFF">
                <a:alpha val="65097"/>
              </a:srgbClr>
            </a:solidFill>
            <a:ln w="9525" algn="ctr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67953" name="Text Box 66"/>
          <p:cNvSpPr txBox="1">
            <a:spLocks noChangeArrowheads="1"/>
          </p:cNvSpPr>
          <p:nvPr/>
        </p:nvSpPr>
        <p:spPr bwMode="gray">
          <a:xfrm>
            <a:off x="601290" y="3965352"/>
            <a:ext cx="2514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rgbClr val="000000"/>
                </a:solidFill>
              </a:rPr>
              <a:t> </a:t>
            </a:r>
            <a:r>
              <a:rPr lang="en-US" altLang="zh-CN" sz="1200">
                <a:solidFill>
                  <a:srgbClr val="000000"/>
                </a:solidFill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200">
                <a:solidFill>
                  <a:srgbClr val="000000"/>
                </a:solidFill>
              </a:rPr>
              <a:t> Description of the contents</a:t>
            </a:r>
          </a:p>
        </p:txBody>
      </p:sp>
      <p:sp>
        <p:nvSpPr>
          <p:cNvPr id="167954" name="Text Box 67"/>
          <p:cNvSpPr txBox="1">
            <a:spLocks noChangeArrowheads="1"/>
          </p:cNvSpPr>
          <p:nvPr/>
        </p:nvSpPr>
        <p:spPr bwMode="gray">
          <a:xfrm>
            <a:off x="6017840" y="3965352"/>
            <a:ext cx="2514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rgbClr val="000000"/>
                </a:solidFill>
              </a:rPr>
              <a:t> </a:t>
            </a:r>
            <a:r>
              <a:rPr lang="en-US" altLang="zh-CN" sz="1200">
                <a:solidFill>
                  <a:srgbClr val="000000"/>
                </a:solidFill>
              </a:rPr>
              <a:t>Description of the contents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200">
                <a:solidFill>
                  <a:srgbClr val="000000"/>
                </a:solidFill>
              </a:rPr>
              <a:t> Description of the contents</a:t>
            </a:r>
          </a:p>
        </p:txBody>
      </p:sp>
      <p:grpSp>
        <p:nvGrpSpPr>
          <p:cNvPr id="167955" name="Group 68"/>
          <p:cNvGrpSpPr>
            <a:grpSpLocks/>
          </p:cNvGrpSpPr>
          <p:nvPr/>
        </p:nvGrpSpPr>
        <p:grpSpPr bwMode="auto">
          <a:xfrm>
            <a:off x="850528" y="2196877"/>
            <a:ext cx="1733550" cy="1730375"/>
            <a:chOff x="1349" y="2203"/>
            <a:chExt cx="924" cy="922"/>
          </a:xfrm>
        </p:grpSpPr>
        <p:sp>
          <p:nvSpPr>
            <p:cNvPr id="167975" name="AutoShape 69"/>
            <p:cNvSpPr>
              <a:spLocks noChangeArrowheads="1"/>
            </p:cNvSpPr>
            <p:nvPr/>
          </p:nvSpPr>
          <p:spPr bwMode="ltGray">
            <a:xfrm>
              <a:off x="1349" y="2203"/>
              <a:ext cx="924" cy="922"/>
            </a:xfrm>
            <a:prstGeom prst="diamond">
              <a:avLst/>
            </a:prstGeom>
            <a:solidFill>
              <a:srgbClr val="390892"/>
            </a:solidFill>
            <a:ln w="57150" algn="ctr">
              <a:solidFill>
                <a:srgbClr val="CDDCE9"/>
              </a:solidFill>
              <a:miter lim="800000"/>
              <a:headEnd/>
              <a:tailEnd/>
            </a:ln>
            <a:effectLst>
              <a:prstShdw prst="shdw17" dist="17961" dir="2700000">
                <a:srgbClr val="7B848C"/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6" name="AutoShape 70"/>
            <p:cNvSpPr>
              <a:spLocks noChangeArrowheads="1"/>
            </p:cNvSpPr>
            <p:nvPr/>
          </p:nvSpPr>
          <p:spPr bwMode="ltGray">
            <a:xfrm>
              <a:off x="1590" y="2222"/>
              <a:ext cx="442" cy="2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B09CD3"/>
                </a:gs>
                <a:gs pos="100000">
                  <a:srgbClr val="39089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7" name="AutoShape 71"/>
            <p:cNvSpPr>
              <a:spLocks noChangeArrowheads="1"/>
            </p:cNvSpPr>
            <p:nvPr/>
          </p:nvSpPr>
          <p:spPr bwMode="ltGray">
            <a:xfrm flipV="1">
              <a:off x="1593" y="2881"/>
              <a:ext cx="429" cy="2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1A0444"/>
                </a:gs>
                <a:gs pos="100000">
                  <a:srgbClr val="39089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7956" name="Group 72"/>
          <p:cNvGrpSpPr>
            <a:grpSpLocks/>
          </p:cNvGrpSpPr>
          <p:nvPr/>
        </p:nvGrpSpPr>
        <p:grpSpPr bwMode="auto">
          <a:xfrm>
            <a:off x="6538540" y="2234977"/>
            <a:ext cx="1739900" cy="1736725"/>
            <a:chOff x="751" y="1531"/>
            <a:chExt cx="1161" cy="1161"/>
          </a:xfrm>
        </p:grpSpPr>
        <p:sp>
          <p:nvSpPr>
            <p:cNvPr id="167972" name="AutoShape 73"/>
            <p:cNvSpPr>
              <a:spLocks noChangeArrowheads="1"/>
            </p:cNvSpPr>
            <p:nvPr/>
          </p:nvSpPr>
          <p:spPr bwMode="gray">
            <a:xfrm>
              <a:off x="751" y="1531"/>
              <a:ext cx="1161" cy="1161"/>
            </a:xfrm>
            <a:prstGeom prst="diamond">
              <a:avLst/>
            </a:prstGeom>
            <a:solidFill>
              <a:srgbClr val="959208"/>
            </a:solidFill>
            <a:ln w="57150" algn="ctr">
              <a:solidFill>
                <a:srgbClr val="CDDCE9"/>
              </a:solidFill>
              <a:miter lim="800000"/>
              <a:headEnd/>
              <a:tailEnd/>
            </a:ln>
            <a:effectLst>
              <a:prstShdw prst="shdw17" dist="17961" dir="2700000">
                <a:srgbClr val="7B848C"/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3" name="AutoShape 74"/>
            <p:cNvSpPr>
              <a:spLocks noChangeArrowheads="1"/>
            </p:cNvSpPr>
            <p:nvPr/>
          </p:nvSpPr>
          <p:spPr bwMode="gray">
            <a:xfrm>
              <a:off x="1061" y="1554"/>
              <a:ext cx="540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E6E5C4"/>
                </a:gs>
                <a:gs pos="100000">
                  <a:srgbClr val="9592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4" name="AutoShape 75"/>
            <p:cNvSpPr>
              <a:spLocks noChangeArrowheads="1"/>
            </p:cNvSpPr>
            <p:nvPr/>
          </p:nvSpPr>
          <p:spPr bwMode="gray">
            <a:xfrm flipV="1">
              <a:off x="1057" y="2385"/>
              <a:ext cx="540" cy="27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454404"/>
                </a:gs>
                <a:gs pos="100000">
                  <a:srgbClr val="9592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67957" name="Rectangle 76"/>
          <p:cNvSpPr>
            <a:spLocks noChangeArrowheads="1"/>
          </p:cNvSpPr>
          <p:nvPr/>
        </p:nvSpPr>
        <p:spPr bwMode="gray">
          <a:xfrm>
            <a:off x="1047378" y="2939827"/>
            <a:ext cx="1325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bg1"/>
                </a:solidFill>
              </a:rPr>
              <a:t>Title in here</a:t>
            </a:r>
          </a:p>
        </p:txBody>
      </p:sp>
      <p:sp>
        <p:nvSpPr>
          <p:cNvPr id="167958" name="Rectangle 77"/>
          <p:cNvSpPr>
            <a:spLocks noChangeArrowheads="1"/>
          </p:cNvSpPr>
          <p:nvPr/>
        </p:nvSpPr>
        <p:spPr bwMode="gray">
          <a:xfrm>
            <a:off x="6956053" y="2739802"/>
            <a:ext cx="917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bg1"/>
                </a:solidFill>
              </a:rPr>
              <a:t>Title in here</a:t>
            </a:r>
          </a:p>
        </p:txBody>
      </p:sp>
      <p:grpSp>
        <p:nvGrpSpPr>
          <p:cNvPr id="167959" name="Group 78"/>
          <p:cNvGrpSpPr>
            <a:grpSpLocks/>
          </p:cNvGrpSpPr>
          <p:nvPr/>
        </p:nvGrpSpPr>
        <p:grpSpPr bwMode="auto">
          <a:xfrm>
            <a:off x="1507753" y="2511202"/>
            <a:ext cx="412750" cy="320675"/>
            <a:chOff x="1298" y="1792"/>
            <a:chExt cx="300" cy="234"/>
          </a:xfrm>
        </p:grpSpPr>
        <p:sp>
          <p:nvSpPr>
            <p:cNvPr id="167967" name="Line 79"/>
            <p:cNvSpPr>
              <a:spLocks noChangeShapeType="1"/>
            </p:cNvSpPr>
            <p:nvPr/>
          </p:nvSpPr>
          <p:spPr bwMode="gray">
            <a:xfrm flipV="1">
              <a:off x="1523" y="1792"/>
              <a:ext cx="0" cy="60"/>
            </a:xfrm>
            <a:prstGeom prst="line">
              <a:avLst/>
            </a:prstGeom>
            <a:noFill/>
            <a:ln w="57150">
              <a:solidFill>
                <a:schemeClr val="tx1">
                  <a:alpha val="36862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68" name="Rectangle 80"/>
            <p:cNvSpPr>
              <a:spLocks noChangeArrowheads="1"/>
            </p:cNvSpPr>
            <p:nvPr/>
          </p:nvSpPr>
          <p:spPr bwMode="gray">
            <a:xfrm>
              <a:off x="1428" y="1961"/>
              <a:ext cx="43" cy="57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69" name="Rectangle 81"/>
            <p:cNvSpPr>
              <a:spLocks noChangeArrowheads="1"/>
            </p:cNvSpPr>
            <p:nvPr/>
          </p:nvSpPr>
          <p:spPr bwMode="gray">
            <a:xfrm>
              <a:off x="1384" y="1908"/>
              <a:ext cx="29" cy="29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 w="9525" algn="ctr">
              <a:solidFill>
                <a:schemeClr val="tx1">
                  <a:alpha val="36862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0" name="Rectangle 82"/>
            <p:cNvSpPr>
              <a:spLocks noChangeArrowheads="1"/>
            </p:cNvSpPr>
            <p:nvPr/>
          </p:nvSpPr>
          <p:spPr bwMode="gray">
            <a:xfrm>
              <a:off x="1488" y="1908"/>
              <a:ext cx="29" cy="29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 w="9525" algn="ctr">
              <a:solidFill>
                <a:schemeClr val="tx1">
                  <a:alpha val="36862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7971" name="AutoShape 83"/>
            <p:cNvSpPr>
              <a:spLocks noChangeArrowheads="1"/>
            </p:cNvSpPr>
            <p:nvPr/>
          </p:nvSpPr>
          <p:spPr bwMode="gray">
            <a:xfrm>
              <a:off x="1298" y="1802"/>
              <a:ext cx="300" cy="224"/>
            </a:xfrm>
            <a:prstGeom prst="upArrow">
              <a:avLst>
                <a:gd name="adj1" fmla="val 63676"/>
                <a:gd name="adj2" fmla="val 44657"/>
              </a:avLst>
            </a:prstGeom>
            <a:noFill/>
            <a:ln w="28575" algn="ctr">
              <a:solidFill>
                <a:srgbClr val="FFFFFF">
                  <a:alpha val="36862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7960" name="Group 84"/>
          <p:cNvGrpSpPr>
            <a:grpSpLocks/>
          </p:cNvGrpSpPr>
          <p:nvPr/>
        </p:nvGrpSpPr>
        <p:grpSpPr bwMode="auto">
          <a:xfrm>
            <a:off x="7310065" y="3277964"/>
            <a:ext cx="428625" cy="352425"/>
            <a:chOff x="3435" y="2922"/>
            <a:chExt cx="357" cy="295"/>
          </a:xfrm>
        </p:grpSpPr>
        <p:sp>
          <p:nvSpPr>
            <p:cNvPr id="167963" name="Freeform 85"/>
            <p:cNvSpPr>
              <a:spLocks/>
            </p:cNvSpPr>
            <p:nvPr/>
          </p:nvSpPr>
          <p:spPr bwMode="gray">
            <a:xfrm rot="1584055">
              <a:off x="3435" y="2976"/>
              <a:ext cx="152" cy="241"/>
            </a:xfrm>
            <a:custGeom>
              <a:avLst/>
              <a:gdLst>
                <a:gd name="T0" fmla="*/ 0 w 688"/>
                <a:gd name="T1" fmla="*/ 0 h 1090"/>
                <a:gd name="T2" fmla="*/ 0 w 688"/>
                <a:gd name="T3" fmla="*/ 0 h 1090"/>
                <a:gd name="T4" fmla="*/ 0 w 688"/>
                <a:gd name="T5" fmla="*/ 0 h 1090"/>
                <a:gd name="T6" fmla="*/ 0 w 688"/>
                <a:gd name="T7" fmla="*/ 0 h 1090"/>
                <a:gd name="T8" fmla="*/ 0 w 688"/>
                <a:gd name="T9" fmla="*/ 0 h 1090"/>
                <a:gd name="T10" fmla="*/ 0 w 688"/>
                <a:gd name="T11" fmla="*/ 0 h 1090"/>
                <a:gd name="T12" fmla="*/ 0 w 688"/>
                <a:gd name="T13" fmla="*/ 0 h 10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8"/>
                <a:gd name="T22" fmla="*/ 0 h 1090"/>
                <a:gd name="T23" fmla="*/ 688 w 688"/>
                <a:gd name="T24" fmla="*/ 1090 h 10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8" h="1090">
                  <a:moveTo>
                    <a:pt x="0" y="190"/>
                  </a:moveTo>
                  <a:cubicBezTo>
                    <a:pt x="6" y="34"/>
                    <a:pt x="235" y="0"/>
                    <a:pt x="341" y="0"/>
                  </a:cubicBezTo>
                  <a:cubicBezTo>
                    <a:pt x="447" y="0"/>
                    <a:pt x="677" y="34"/>
                    <a:pt x="688" y="185"/>
                  </a:cubicBezTo>
                  <a:cubicBezTo>
                    <a:pt x="688" y="185"/>
                    <a:pt x="687" y="448"/>
                    <a:pt x="686" y="711"/>
                  </a:cubicBezTo>
                  <a:cubicBezTo>
                    <a:pt x="688" y="912"/>
                    <a:pt x="531" y="1080"/>
                    <a:pt x="347" y="1085"/>
                  </a:cubicBezTo>
                  <a:cubicBezTo>
                    <a:pt x="163" y="1090"/>
                    <a:pt x="8" y="885"/>
                    <a:pt x="6" y="699"/>
                  </a:cubicBezTo>
                  <a:cubicBezTo>
                    <a:pt x="1" y="450"/>
                    <a:pt x="0" y="190"/>
                    <a:pt x="0" y="190"/>
                  </a:cubicBezTo>
                  <a:close/>
                </a:path>
              </a:pathLst>
            </a:custGeom>
            <a:noFill/>
            <a:ln w="19050">
              <a:solidFill>
                <a:srgbClr val="FFFFFF">
                  <a:alpha val="56862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64" name="Line 86"/>
            <p:cNvSpPr>
              <a:spLocks noChangeShapeType="1"/>
            </p:cNvSpPr>
            <p:nvPr/>
          </p:nvSpPr>
          <p:spPr bwMode="gray">
            <a:xfrm rot="1584055">
              <a:off x="3461" y="3044"/>
              <a:ext cx="152" cy="0"/>
            </a:xfrm>
            <a:prstGeom prst="line">
              <a:avLst/>
            </a:prstGeom>
            <a:noFill/>
            <a:ln w="19050">
              <a:solidFill>
                <a:schemeClr val="tx1">
                  <a:alpha val="56862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65" name="Line 87"/>
            <p:cNvSpPr>
              <a:spLocks noChangeShapeType="1"/>
            </p:cNvSpPr>
            <p:nvPr/>
          </p:nvSpPr>
          <p:spPr bwMode="gray">
            <a:xfrm rot="1584055">
              <a:off x="3552" y="2986"/>
              <a:ext cx="0" cy="62"/>
            </a:xfrm>
            <a:prstGeom prst="line">
              <a:avLst/>
            </a:prstGeom>
            <a:noFill/>
            <a:ln w="19050">
              <a:solidFill>
                <a:schemeClr val="tx1">
                  <a:alpha val="56862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7966" name="Freeform 88"/>
            <p:cNvSpPr>
              <a:spLocks/>
            </p:cNvSpPr>
            <p:nvPr/>
          </p:nvSpPr>
          <p:spPr bwMode="gray">
            <a:xfrm>
              <a:off x="3564" y="2922"/>
              <a:ext cx="228" cy="165"/>
            </a:xfrm>
            <a:custGeom>
              <a:avLst/>
              <a:gdLst>
                <a:gd name="T0" fmla="*/ 0 w 228"/>
                <a:gd name="T1" fmla="*/ 68 h 165"/>
                <a:gd name="T2" fmla="*/ 88 w 228"/>
                <a:gd name="T3" fmla="*/ 8 h 165"/>
                <a:gd name="T4" fmla="*/ 121 w 228"/>
                <a:gd name="T5" fmla="*/ 115 h 165"/>
                <a:gd name="T6" fmla="*/ 228 w 228"/>
                <a:gd name="T7" fmla="*/ 126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8"/>
                <a:gd name="T13" fmla="*/ 0 h 165"/>
                <a:gd name="T14" fmla="*/ 228 w 228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8" h="165">
                  <a:moveTo>
                    <a:pt x="0" y="68"/>
                  </a:moveTo>
                  <a:cubicBezTo>
                    <a:pt x="4" y="25"/>
                    <a:pt x="68" y="0"/>
                    <a:pt x="88" y="8"/>
                  </a:cubicBezTo>
                  <a:cubicBezTo>
                    <a:pt x="138" y="53"/>
                    <a:pt x="82" y="65"/>
                    <a:pt x="121" y="115"/>
                  </a:cubicBezTo>
                  <a:cubicBezTo>
                    <a:pt x="160" y="165"/>
                    <a:pt x="206" y="124"/>
                    <a:pt x="228" y="126"/>
                  </a:cubicBezTo>
                </a:path>
              </a:pathLst>
            </a:custGeom>
            <a:noFill/>
            <a:ln w="19050">
              <a:solidFill>
                <a:schemeClr val="tx1">
                  <a:alpha val="56862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7961" name="Rectangle 89"/>
          <p:cNvSpPr>
            <a:spLocks noChangeArrowheads="1"/>
          </p:cNvSpPr>
          <p:nvPr/>
        </p:nvSpPr>
        <p:spPr bwMode="black">
          <a:xfrm>
            <a:off x="1793503" y="5078189"/>
            <a:ext cx="5557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000000"/>
                </a:solidFill>
              </a:rPr>
              <a:t>ThemeGallery  </a:t>
            </a:r>
            <a:r>
              <a:rPr lang="en-US" altLang="zh-CN" sz="1600">
                <a:solidFill>
                  <a:srgbClr val="000000"/>
                </a:solidFill>
              </a:rPr>
              <a:t>is a Design Digital Content &amp;</a:t>
            </a:r>
          </a:p>
          <a:p>
            <a:pPr algn="ctr" eaLnBrk="1" hangingPunct="1"/>
            <a:r>
              <a:rPr lang="en-US" altLang="zh-CN" sz="1600">
                <a:solidFill>
                  <a:srgbClr val="000000"/>
                </a:solidFill>
              </a:rPr>
              <a:t>   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4392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71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