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8D985-3828-431A-A90B-CE4AC82DD055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C72C3-1914-4A1E-99AD-23633CF53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2489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5502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950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6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Line 2"/>
          <p:cNvSpPr>
            <a:spLocks noChangeShapeType="1"/>
          </p:cNvSpPr>
          <p:nvPr/>
        </p:nvSpPr>
        <p:spPr bwMode="gray">
          <a:xfrm flipV="1">
            <a:off x="3171453" y="2175223"/>
            <a:ext cx="962025" cy="723900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6916" name="Line 3"/>
          <p:cNvSpPr>
            <a:spLocks noChangeShapeType="1"/>
          </p:cNvSpPr>
          <p:nvPr/>
        </p:nvSpPr>
        <p:spPr bwMode="gray">
          <a:xfrm flipH="1" flipV="1">
            <a:off x="4724028" y="2175223"/>
            <a:ext cx="962025" cy="733425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6917" name="Line 4"/>
          <p:cNvSpPr>
            <a:spLocks noChangeShapeType="1"/>
          </p:cNvSpPr>
          <p:nvPr/>
        </p:nvSpPr>
        <p:spPr bwMode="gray">
          <a:xfrm flipH="1">
            <a:off x="3809628" y="4975573"/>
            <a:ext cx="1203325" cy="0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6918" name="Line 5"/>
          <p:cNvSpPr>
            <a:spLocks noChangeShapeType="1"/>
          </p:cNvSpPr>
          <p:nvPr/>
        </p:nvSpPr>
        <p:spPr bwMode="gray">
          <a:xfrm flipH="1">
            <a:off x="5514603" y="3518248"/>
            <a:ext cx="381000" cy="1114425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6919" name="Line 6"/>
          <p:cNvSpPr>
            <a:spLocks noChangeShapeType="1"/>
          </p:cNvSpPr>
          <p:nvPr/>
        </p:nvSpPr>
        <p:spPr bwMode="gray">
          <a:xfrm>
            <a:off x="2942853" y="3518248"/>
            <a:ext cx="381000" cy="1114425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6920" name="AutoShape 7"/>
          <p:cNvSpPr>
            <a:spLocks noChangeArrowheads="1"/>
          </p:cNvSpPr>
          <p:nvPr/>
        </p:nvSpPr>
        <p:spPr bwMode="grayWhite">
          <a:xfrm>
            <a:off x="2855540" y="4613623"/>
            <a:ext cx="962025" cy="914400"/>
          </a:xfrm>
          <a:prstGeom prst="pentagon">
            <a:avLst/>
          </a:prstGeom>
          <a:solidFill>
            <a:srgbClr val="CC3300">
              <a:alpha val="50195"/>
            </a:srgbClr>
          </a:solidFill>
          <a:ln w="76200" algn="ctr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6921" name="AutoShape 8"/>
          <p:cNvSpPr>
            <a:spLocks noChangeArrowheads="1"/>
          </p:cNvSpPr>
          <p:nvPr/>
        </p:nvSpPr>
        <p:spPr bwMode="grayWhite">
          <a:xfrm>
            <a:off x="2152278" y="2540348"/>
            <a:ext cx="1028700" cy="974725"/>
          </a:xfrm>
          <a:prstGeom prst="pentagon">
            <a:avLst/>
          </a:prstGeom>
          <a:solidFill>
            <a:srgbClr val="FCC704">
              <a:alpha val="50195"/>
            </a:srgbClr>
          </a:solidFill>
          <a:ln w="762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6922" name="AutoShape 9"/>
          <p:cNvSpPr>
            <a:spLocks noChangeArrowheads="1"/>
          </p:cNvSpPr>
          <p:nvPr/>
        </p:nvSpPr>
        <p:spPr bwMode="grayWhite">
          <a:xfrm>
            <a:off x="5678115" y="2549873"/>
            <a:ext cx="1009650" cy="958850"/>
          </a:xfrm>
          <a:prstGeom prst="pentagon">
            <a:avLst/>
          </a:prstGeom>
          <a:solidFill>
            <a:schemeClr val="accent2">
              <a:alpha val="50195"/>
            </a:schemeClr>
          </a:solidFill>
          <a:ln w="7620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6923" name="AutoShape 10"/>
          <p:cNvSpPr>
            <a:spLocks noChangeArrowheads="1"/>
          </p:cNvSpPr>
          <p:nvPr/>
        </p:nvSpPr>
        <p:spPr bwMode="grayWhite">
          <a:xfrm>
            <a:off x="3962028" y="1335435"/>
            <a:ext cx="942975" cy="895350"/>
          </a:xfrm>
          <a:prstGeom prst="pentagon">
            <a:avLst/>
          </a:prstGeom>
          <a:solidFill>
            <a:srgbClr val="0099CC">
              <a:alpha val="50195"/>
            </a:srgbClr>
          </a:solidFill>
          <a:ln w="76200" algn="ctr">
            <a:solidFill>
              <a:srgbClr val="0099C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6924" name="AutoShape 11"/>
          <p:cNvSpPr>
            <a:spLocks noChangeArrowheads="1"/>
          </p:cNvSpPr>
          <p:nvPr/>
        </p:nvSpPr>
        <p:spPr bwMode="grayWhite">
          <a:xfrm>
            <a:off x="5020890" y="4607273"/>
            <a:ext cx="962025" cy="914400"/>
          </a:xfrm>
          <a:prstGeom prst="pentagon">
            <a:avLst/>
          </a:prstGeom>
          <a:solidFill>
            <a:srgbClr val="339966">
              <a:alpha val="50195"/>
            </a:srgbClr>
          </a:solidFill>
          <a:ln w="76200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66925" name="Group 12"/>
          <p:cNvGrpSpPr>
            <a:grpSpLocks/>
          </p:cNvGrpSpPr>
          <p:nvPr/>
        </p:nvGrpSpPr>
        <p:grpSpPr bwMode="auto">
          <a:xfrm>
            <a:off x="2391990" y="2791173"/>
            <a:ext cx="536575" cy="539750"/>
            <a:chOff x="523" y="2809"/>
            <a:chExt cx="876" cy="882"/>
          </a:xfrm>
        </p:grpSpPr>
        <p:sp>
          <p:nvSpPr>
            <p:cNvPr id="166948" name="Oval 13"/>
            <p:cNvSpPr>
              <a:spLocks noChangeArrowheads="1"/>
            </p:cNvSpPr>
            <p:nvPr/>
          </p:nvSpPr>
          <p:spPr bwMode="gray">
            <a:xfrm>
              <a:off x="523" y="2809"/>
              <a:ext cx="876" cy="876"/>
            </a:xfrm>
            <a:prstGeom prst="ellipse">
              <a:avLst/>
            </a:prstGeom>
            <a:solidFill>
              <a:srgbClr val="292929">
                <a:alpha val="50195"/>
              </a:srgbClr>
            </a:solidFill>
            <a:ln w="19050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6949" name="Line 14"/>
            <p:cNvSpPr>
              <a:spLocks noChangeShapeType="1"/>
            </p:cNvSpPr>
            <p:nvPr/>
          </p:nvSpPr>
          <p:spPr bwMode="gray">
            <a:xfrm>
              <a:off x="964" y="2809"/>
              <a:ext cx="0" cy="87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950" name="Line 15"/>
            <p:cNvSpPr>
              <a:spLocks noChangeShapeType="1"/>
            </p:cNvSpPr>
            <p:nvPr/>
          </p:nvSpPr>
          <p:spPr bwMode="gray">
            <a:xfrm>
              <a:off x="523" y="3244"/>
              <a:ext cx="876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951" name="Freeform 16"/>
            <p:cNvSpPr>
              <a:spLocks/>
            </p:cNvSpPr>
            <p:nvPr/>
          </p:nvSpPr>
          <p:spPr bwMode="gray">
            <a:xfrm>
              <a:off x="1023" y="2815"/>
              <a:ext cx="182" cy="864"/>
            </a:xfrm>
            <a:custGeom>
              <a:avLst/>
              <a:gdLst>
                <a:gd name="T0" fmla="*/ 0 w 182"/>
                <a:gd name="T1" fmla="*/ 0 h 864"/>
                <a:gd name="T2" fmla="*/ 182 w 182"/>
                <a:gd name="T3" fmla="*/ 435 h 864"/>
                <a:gd name="T4" fmla="*/ 6 w 182"/>
                <a:gd name="T5" fmla="*/ 864 h 864"/>
                <a:gd name="T6" fmla="*/ 0 60000 65536"/>
                <a:gd name="T7" fmla="*/ 0 60000 65536"/>
                <a:gd name="T8" fmla="*/ 0 60000 65536"/>
                <a:gd name="T9" fmla="*/ 0 w 182"/>
                <a:gd name="T10" fmla="*/ 0 h 864"/>
                <a:gd name="T11" fmla="*/ 182 w 182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864">
                  <a:moveTo>
                    <a:pt x="0" y="0"/>
                  </a:moveTo>
                  <a:cubicBezTo>
                    <a:pt x="59" y="89"/>
                    <a:pt x="182" y="177"/>
                    <a:pt x="182" y="435"/>
                  </a:cubicBezTo>
                  <a:cubicBezTo>
                    <a:pt x="182" y="693"/>
                    <a:pt x="70" y="800"/>
                    <a:pt x="6" y="864"/>
                  </a:cubicBezTo>
                </a:path>
              </a:pathLst>
            </a:cu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952" name="Freeform 17"/>
            <p:cNvSpPr>
              <a:spLocks/>
            </p:cNvSpPr>
            <p:nvPr/>
          </p:nvSpPr>
          <p:spPr bwMode="gray">
            <a:xfrm>
              <a:off x="726" y="2821"/>
              <a:ext cx="197" cy="870"/>
            </a:xfrm>
            <a:custGeom>
              <a:avLst/>
              <a:gdLst>
                <a:gd name="T0" fmla="*/ 167 w 197"/>
                <a:gd name="T1" fmla="*/ 0 h 870"/>
                <a:gd name="T2" fmla="*/ 0 w 197"/>
                <a:gd name="T3" fmla="*/ 436 h 870"/>
                <a:gd name="T4" fmla="*/ 197 w 197"/>
                <a:gd name="T5" fmla="*/ 870 h 870"/>
                <a:gd name="T6" fmla="*/ 0 60000 65536"/>
                <a:gd name="T7" fmla="*/ 0 60000 65536"/>
                <a:gd name="T8" fmla="*/ 0 60000 65536"/>
                <a:gd name="T9" fmla="*/ 0 w 197"/>
                <a:gd name="T10" fmla="*/ 0 h 870"/>
                <a:gd name="T11" fmla="*/ 197 w 197"/>
                <a:gd name="T12" fmla="*/ 870 h 8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7" h="870">
                  <a:moveTo>
                    <a:pt x="167" y="0"/>
                  </a:moveTo>
                  <a:cubicBezTo>
                    <a:pt x="117" y="64"/>
                    <a:pt x="0" y="178"/>
                    <a:pt x="0" y="436"/>
                  </a:cubicBezTo>
                  <a:cubicBezTo>
                    <a:pt x="0" y="694"/>
                    <a:pt x="124" y="769"/>
                    <a:pt x="197" y="870"/>
                  </a:cubicBezTo>
                </a:path>
              </a:pathLst>
            </a:cu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953" name="Freeform 18"/>
            <p:cNvSpPr>
              <a:spLocks/>
            </p:cNvSpPr>
            <p:nvPr/>
          </p:nvSpPr>
          <p:spPr bwMode="gray">
            <a:xfrm rot="5400000">
              <a:off x="892" y="3171"/>
              <a:ext cx="114" cy="653"/>
            </a:xfrm>
            <a:custGeom>
              <a:avLst/>
              <a:gdLst>
                <a:gd name="T0" fmla="*/ 1 w 197"/>
                <a:gd name="T1" fmla="*/ 0 h 870"/>
                <a:gd name="T2" fmla="*/ 0 w 197"/>
                <a:gd name="T3" fmla="*/ 8 h 870"/>
                <a:gd name="T4" fmla="*/ 1 w 197"/>
                <a:gd name="T5" fmla="*/ 16 h 870"/>
                <a:gd name="T6" fmla="*/ 0 60000 65536"/>
                <a:gd name="T7" fmla="*/ 0 60000 65536"/>
                <a:gd name="T8" fmla="*/ 0 60000 65536"/>
                <a:gd name="T9" fmla="*/ 0 w 197"/>
                <a:gd name="T10" fmla="*/ 0 h 870"/>
                <a:gd name="T11" fmla="*/ 197 w 197"/>
                <a:gd name="T12" fmla="*/ 870 h 8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7" h="870">
                  <a:moveTo>
                    <a:pt x="167" y="0"/>
                  </a:moveTo>
                  <a:cubicBezTo>
                    <a:pt x="117" y="64"/>
                    <a:pt x="0" y="178"/>
                    <a:pt x="0" y="436"/>
                  </a:cubicBezTo>
                  <a:cubicBezTo>
                    <a:pt x="0" y="694"/>
                    <a:pt x="124" y="769"/>
                    <a:pt x="197" y="870"/>
                  </a:cubicBezTo>
                </a:path>
              </a:pathLst>
            </a:cu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954" name="Freeform 19"/>
            <p:cNvSpPr>
              <a:spLocks/>
            </p:cNvSpPr>
            <p:nvPr/>
          </p:nvSpPr>
          <p:spPr bwMode="gray">
            <a:xfrm rot="16200000" flipV="1">
              <a:off x="900" y="2668"/>
              <a:ext cx="114" cy="653"/>
            </a:xfrm>
            <a:custGeom>
              <a:avLst/>
              <a:gdLst>
                <a:gd name="T0" fmla="*/ 1 w 197"/>
                <a:gd name="T1" fmla="*/ 0 h 870"/>
                <a:gd name="T2" fmla="*/ 0 w 197"/>
                <a:gd name="T3" fmla="*/ 8 h 870"/>
                <a:gd name="T4" fmla="*/ 1 w 197"/>
                <a:gd name="T5" fmla="*/ 16 h 870"/>
                <a:gd name="T6" fmla="*/ 0 60000 65536"/>
                <a:gd name="T7" fmla="*/ 0 60000 65536"/>
                <a:gd name="T8" fmla="*/ 0 60000 65536"/>
                <a:gd name="T9" fmla="*/ 0 w 197"/>
                <a:gd name="T10" fmla="*/ 0 h 870"/>
                <a:gd name="T11" fmla="*/ 197 w 197"/>
                <a:gd name="T12" fmla="*/ 870 h 8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7" h="870">
                  <a:moveTo>
                    <a:pt x="167" y="0"/>
                  </a:moveTo>
                  <a:cubicBezTo>
                    <a:pt x="117" y="64"/>
                    <a:pt x="0" y="178"/>
                    <a:pt x="0" y="436"/>
                  </a:cubicBezTo>
                  <a:cubicBezTo>
                    <a:pt x="0" y="694"/>
                    <a:pt x="124" y="769"/>
                    <a:pt x="197" y="870"/>
                  </a:cubicBezTo>
                </a:path>
              </a:pathLst>
            </a:cu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6926" name="Group 20"/>
          <p:cNvGrpSpPr>
            <a:grpSpLocks/>
          </p:cNvGrpSpPr>
          <p:nvPr/>
        </p:nvGrpSpPr>
        <p:grpSpPr bwMode="auto">
          <a:xfrm>
            <a:off x="3084140" y="4894610"/>
            <a:ext cx="466725" cy="400050"/>
            <a:chOff x="2640" y="3304"/>
            <a:chExt cx="294" cy="252"/>
          </a:xfrm>
        </p:grpSpPr>
        <p:sp>
          <p:nvSpPr>
            <p:cNvPr id="166942" name="AutoShape 21"/>
            <p:cNvSpPr>
              <a:spLocks noChangeArrowheads="1"/>
            </p:cNvSpPr>
            <p:nvPr/>
          </p:nvSpPr>
          <p:spPr bwMode="gray">
            <a:xfrm>
              <a:off x="2700" y="3304"/>
              <a:ext cx="176" cy="176"/>
            </a:xfrm>
            <a:prstGeom prst="roundRect">
              <a:avLst>
                <a:gd name="adj" fmla="val 6250"/>
              </a:avLst>
            </a:prstGeom>
            <a:solidFill>
              <a:srgbClr val="292929">
                <a:alpha val="50195"/>
              </a:srgbClr>
            </a:solidFill>
            <a:ln w="19050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6943" name="AutoShape 22"/>
            <p:cNvSpPr>
              <a:spLocks noChangeArrowheads="1"/>
            </p:cNvSpPr>
            <p:nvPr/>
          </p:nvSpPr>
          <p:spPr bwMode="gray">
            <a:xfrm>
              <a:off x="2640" y="3478"/>
              <a:ext cx="294" cy="78"/>
            </a:xfrm>
            <a:prstGeom prst="roundRect">
              <a:avLst>
                <a:gd name="adj" fmla="val 16667"/>
              </a:avLst>
            </a:prstGeom>
            <a:solidFill>
              <a:srgbClr val="292929">
                <a:alpha val="50195"/>
              </a:srgbClr>
            </a:solidFill>
            <a:ln w="19050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6944" name="Line 23"/>
            <p:cNvSpPr>
              <a:spLocks noChangeShapeType="1"/>
            </p:cNvSpPr>
            <p:nvPr/>
          </p:nvSpPr>
          <p:spPr bwMode="gray">
            <a:xfrm flipH="1">
              <a:off x="2847" y="3517"/>
              <a:ext cx="45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945" name="Line 24"/>
            <p:cNvSpPr>
              <a:spLocks noChangeShapeType="1"/>
            </p:cNvSpPr>
            <p:nvPr/>
          </p:nvSpPr>
          <p:spPr bwMode="gray">
            <a:xfrm flipH="1">
              <a:off x="2759" y="3359"/>
              <a:ext cx="73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946" name="Line 25"/>
            <p:cNvSpPr>
              <a:spLocks noChangeShapeType="1"/>
            </p:cNvSpPr>
            <p:nvPr/>
          </p:nvSpPr>
          <p:spPr bwMode="gray">
            <a:xfrm flipH="1">
              <a:off x="2787" y="3385"/>
              <a:ext cx="45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947" name="Line 26"/>
            <p:cNvSpPr>
              <a:spLocks noChangeShapeType="1"/>
            </p:cNvSpPr>
            <p:nvPr/>
          </p:nvSpPr>
          <p:spPr bwMode="gray">
            <a:xfrm flipH="1">
              <a:off x="2800" y="3434"/>
              <a:ext cx="32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6927" name="AutoShape 27"/>
          <p:cNvSpPr>
            <a:spLocks noChangeArrowheads="1"/>
          </p:cNvSpPr>
          <p:nvPr/>
        </p:nvSpPr>
        <p:spPr bwMode="gray">
          <a:xfrm>
            <a:off x="4239840" y="1575148"/>
            <a:ext cx="409575" cy="406400"/>
          </a:xfrm>
          <a:prstGeom prst="cube">
            <a:avLst>
              <a:gd name="adj" fmla="val 25000"/>
            </a:avLst>
          </a:prstGeom>
          <a:solidFill>
            <a:srgbClr val="292929">
              <a:alpha val="50195"/>
            </a:srgbClr>
          </a:solidFill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66928" name="Group 28"/>
          <p:cNvGrpSpPr>
            <a:grpSpLocks/>
          </p:cNvGrpSpPr>
          <p:nvPr/>
        </p:nvGrpSpPr>
        <p:grpSpPr bwMode="auto">
          <a:xfrm>
            <a:off x="5928940" y="2799110"/>
            <a:ext cx="523875" cy="496888"/>
            <a:chOff x="3422" y="1347"/>
            <a:chExt cx="330" cy="313"/>
          </a:xfrm>
        </p:grpSpPr>
        <p:sp>
          <p:nvSpPr>
            <p:cNvPr id="166940" name="AutoShape 29"/>
            <p:cNvSpPr>
              <a:spLocks noChangeArrowheads="1"/>
            </p:cNvSpPr>
            <p:nvPr/>
          </p:nvSpPr>
          <p:spPr bwMode="gray">
            <a:xfrm>
              <a:off x="3422" y="1411"/>
              <a:ext cx="330" cy="249"/>
            </a:xfrm>
            <a:prstGeom prst="roundRect">
              <a:avLst>
                <a:gd name="adj" fmla="val 16667"/>
              </a:avLst>
            </a:prstGeom>
            <a:solidFill>
              <a:srgbClr val="292929">
                <a:alpha val="50195"/>
              </a:srgbClr>
            </a:solidFill>
            <a:ln w="19050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6941" name="AutoShape 30"/>
            <p:cNvSpPr>
              <a:spLocks noChangeArrowheads="1"/>
            </p:cNvSpPr>
            <p:nvPr/>
          </p:nvSpPr>
          <p:spPr bwMode="gray">
            <a:xfrm>
              <a:off x="3522" y="1347"/>
              <a:ext cx="122" cy="11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64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5400" y="10800"/>
                  </a:lnTo>
                  <a:close/>
                </a:path>
              </a:pathLst>
            </a:custGeom>
            <a:solidFill>
              <a:srgbClr val="292929">
                <a:alpha val="50195"/>
              </a:srgbClr>
            </a:solidFill>
            <a:ln w="12700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66929" name="Group 31"/>
          <p:cNvGrpSpPr>
            <a:grpSpLocks/>
          </p:cNvGrpSpPr>
          <p:nvPr/>
        </p:nvGrpSpPr>
        <p:grpSpPr bwMode="auto">
          <a:xfrm>
            <a:off x="5300290" y="4846985"/>
            <a:ext cx="428625" cy="530225"/>
            <a:chOff x="984" y="878"/>
            <a:chExt cx="3312" cy="4086"/>
          </a:xfrm>
        </p:grpSpPr>
        <p:sp>
          <p:nvSpPr>
            <p:cNvPr id="166938" name="Freeform 32"/>
            <p:cNvSpPr>
              <a:spLocks/>
            </p:cNvSpPr>
            <p:nvPr/>
          </p:nvSpPr>
          <p:spPr bwMode="gray">
            <a:xfrm>
              <a:off x="984" y="1002"/>
              <a:ext cx="3312" cy="3962"/>
            </a:xfrm>
            <a:custGeom>
              <a:avLst/>
              <a:gdLst>
                <a:gd name="T0" fmla="*/ 1376 w 3312"/>
                <a:gd name="T1" fmla="*/ 696 h 3962"/>
                <a:gd name="T2" fmla="*/ 1639 w 3312"/>
                <a:gd name="T3" fmla="*/ 920 h 3962"/>
                <a:gd name="T4" fmla="*/ 1926 w 3312"/>
                <a:gd name="T5" fmla="*/ 708 h 3962"/>
                <a:gd name="T6" fmla="*/ 2940 w 3312"/>
                <a:gd name="T7" fmla="*/ 66 h 3962"/>
                <a:gd name="T8" fmla="*/ 3204 w 3312"/>
                <a:gd name="T9" fmla="*/ 78 h 3962"/>
                <a:gd name="T10" fmla="*/ 3072 w 3312"/>
                <a:gd name="T11" fmla="*/ 444 h 3962"/>
                <a:gd name="T12" fmla="*/ 2139 w 3312"/>
                <a:gd name="T13" fmla="*/ 1081 h 3962"/>
                <a:gd name="T14" fmla="*/ 2476 w 3312"/>
                <a:gd name="T15" fmla="*/ 2372 h 3962"/>
                <a:gd name="T16" fmla="*/ 2251 w 3312"/>
                <a:gd name="T17" fmla="*/ 2435 h 3962"/>
                <a:gd name="T18" fmla="*/ 2614 w 3312"/>
                <a:gd name="T19" fmla="*/ 3589 h 3962"/>
                <a:gd name="T20" fmla="*/ 2539 w 3312"/>
                <a:gd name="T21" fmla="*/ 3925 h 3962"/>
                <a:gd name="T22" fmla="*/ 2226 w 3312"/>
                <a:gd name="T23" fmla="*/ 3689 h 3962"/>
                <a:gd name="T24" fmla="*/ 1789 w 3312"/>
                <a:gd name="T25" fmla="*/ 2534 h 3962"/>
                <a:gd name="T26" fmla="*/ 1414 w 3312"/>
                <a:gd name="T27" fmla="*/ 2534 h 3962"/>
                <a:gd name="T28" fmla="*/ 1051 w 3312"/>
                <a:gd name="T29" fmla="*/ 3689 h 3962"/>
                <a:gd name="T30" fmla="*/ 789 w 3312"/>
                <a:gd name="T31" fmla="*/ 3925 h 3962"/>
                <a:gd name="T32" fmla="*/ 676 w 3312"/>
                <a:gd name="T33" fmla="*/ 3577 h 3962"/>
                <a:gd name="T34" fmla="*/ 1001 w 3312"/>
                <a:gd name="T35" fmla="*/ 2459 h 3962"/>
                <a:gd name="T36" fmla="*/ 751 w 3312"/>
                <a:gd name="T37" fmla="*/ 2397 h 3962"/>
                <a:gd name="T38" fmla="*/ 1126 w 3312"/>
                <a:gd name="T39" fmla="*/ 1081 h 3962"/>
                <a:gd name="T40" fmla="*/ 139 w 3312"/>
                <a:gd name="T41" fmla="*/ 497 h 3962"/>
                <a:gd name="T42" fmla="*/ 60 w 3312"/>
                <a:gd name="T43" fmla="*/ 180 h 3962"/>
                <a:gd name="T44" fmla="*/ 389 w 3312"/>
                <a:gd name="T45" fmla="*/ 162 h 3962"/>
                <a:gd name="T46" fmla="*/ 1376 w 3312"/>
                <a:gd name="T47" fmla="*/ 696 h 396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312"/>
                <a:gd name="T73" fmla="*/ 0 h 3962"/>
                <a:gd name="T74" fmla="*/ 3312 w 3312"/>
                <a:gd name="T75" fmla="*/ 3962 h 396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312" h="3962">
                  <a:moveTo>
                    <a:pt x="1376" y="696"/>
                  </a:moveTo>
                  <a:cubicBezTo>
                    <a:pt x="1401" y="795"/>
                    <a:pt x="1489" y="920"/>
                    <a:pt x="1639" y="920"/>
                  </a:cubicBezTo>
                  <a:cubicBezTo>
                    <a:pt x="1801" y="920"/>
                    <a:pt x="1876" y="795"/>
                    <a:pt x="1926" y="708"/>
                  </a:cubicBezTo>
                  <a:lnTo>
                    <a:pt x="2940" y="66"/>
                  </a:lnTo>
                  <a:cubicBezTo>
                    <a:pt x="3042" y="0"/>
                    <a:pt x="3142" y="16"/>
                    <a:pt x="3204" y="78"/>
                  </a:cubicBezTo>
                  <a:cubicBezTo>
                    <a:pt x="3267" y="140"/>
                    <a:pt x="3312" y="264"/>
                    <a:pt x="3072" y="444"/>
                  </a:cubicBezTo>
                  <a:lnTo>
                    <a:pt x="2139" y="1081"/>
                  </a:lnTo>
                  <a:lnTo>
                    <a:pt x="2476" y="2372"/>
                  </a:lnTo>
                  <a:lnTo>
                    <a:pt x="2251" y="2435"/>
                  </a:lnTo>
                  <a:lnTo>
                    <a:pt x="2614" y="3589"/>
                  </a:lnTo>
                  <a:cubicBezTo>
                    <a:pt x="2651" y="3751"/>
                    <a:pt x="2639" y="3863"/>
                    <a:pt x="2539" y="3925"/>
                  </a:cubicBezTo>
                  <a:cubicBezTo>
                    <a:pt x="2401" y="3962"/>
                    <a:pt x="2289" y="3863"/>
                    <a:pt x="2226" y="3689"/>
                  </a:cubicBezTo>
                  <a:cubicBezTo>
                    <a:pt x="2101" y="3453"/>
                    <a:pt x="1876" y="2720"/>
                    <a:pt x="1789" y="2534"/>
                  </a:cubicBezTo>
                  <a:lnTo>
                    <a:pt x="1414" y="2534"/>
                  </a:lnTo>
                  <a:cubicBezTo>
                    <a:pt x="1339" y="2770"/>
                    <a:pt x="1151" y="3465"/>
                    <a:pt x="1051" y="3689"/>
                  </a:cubicBezTo>
                  <a:cubicBezTo>
                    <a:pt x="1001" y="3838"/>
                    <a:pt x="914" y="3950"/>
                    <a:pt x="789" y="3925"/>
                  </a:cubicBezTo>
                  <a:cubicBezTo>
                    <a:pt x="714" y="3875"/>
                    <a:pt x="614" y="3838"/>
                    <a:pt x="676" y="3577"/>
                  </a:cubicBezTo>
                  <a:lnTo>
                    <a:pt x="1001" y="2459"/>
                  </a:lnTo>
                  <a:lnTo>
                    <a:pt x="751" y="2397"/>
                  </a:lnTo>
                  <a:lnTo>
                    <a:pt x="1126" y="1081"/>
                  </a:lnTo>
                  <a:lnTo>
                    <a:pt x="139" y="497"/>
                  </a:lnTo>
                  <a:cubicBezTo>
                    <a:pt x="54" y="402"/>
                    <a:pt x="0" y="342"/>
                    <a:pt x="60" y="180"/>
                  </a:cubicBezTo>
                  <a:cubicBezTo>
                    <a:pt x="186" y="102"/>
                    <a:pt x="214" y="112"/>
                    <a:pt x="389" y="162"/>
                  </a:cubicBezTo>
                  <a:lnTo>
                    <a:pt x="1376" y="696"/>
                  </a:lnTo>
                  <a:close/>
                </a:path>
              </a:pathLst>
            </a:custGeom>
            <a:solidFill>
              <a:srgbClr val="292929">
                <a:alpha val="50195"/>
              </a:srgbClr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939" name="Oval 33"/>
            <p:cNvSpPr>
              <a:spLocks noChangeArrowheads="1"/>
            </p:cNvSpPr>
            <p:nvPr/>
          </p:nvSpPr>
          <p:spPr bwMode="gray">
            <a:xfrm>
              <a:off x="2208" y="878"/>
              <a:ext cx="862" cy="845"/>
            </a:xfrm>
            <a:prstGeom prst="ellipse">
              <a:avLst/>
            </a:prstGeom>
            <a:solidFill>
              <a:srgbClr val="292929">
                <a:alpha val="50195"/>
              </a:srgbClr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66930" name="Rectangle 34"/>
          <p:cNvSpPr>
            <a:spLocks noChangeArrowheads="1"/>
          </p:cNvSpPr>
          <p:nvPr/>
        </p:nvSpPr>
        <p:spPr bwMode="auto">
          <a:xfrm>
            <a:off x="3457203" y="2867373"/>
            <a:ext cx="1952625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CC0000"/>
                </a:solidFill>
              </a:rPr>
              <a:t>ThemeGallery</a:t>
            </a:r>
            <a:r>
              <a:rPr lang="en-US" altLang="zh-CN" sz="1600" b="1">
                <a:solidFill>
                  <a:srgbClr val="FF6600"/>
                </a:solidFill>
              </a:rPr>
              <a:t> </a:t>
            </a:r>
            <a:r>
              <a:rPr lang="en-US" altLang="zh-CN" sz="1600" b="1">
                <a:solidFill>
                  <a:srgbClr val="1C1C1C"/>
                </a:solidFill>
              </a:rPr>
              <a:t> </a:t>
            </a:r>
            <a:r>
              <a:rPr lang="en-US" altLang="zh-CN" sz="1600">
                <a:solidFill>
                  <a:srgbClr val="000000"/>
                </a:solidFill>
              </a:rPr>
              <a:t>is a Design Digital Content &amp;</a:t>
            </a:r>
          </a:p>
          <a:p>
            <a:pPr algn="ctr" eaLnBrk="1" hangingPunct="1"/>
            <a:r>
              <a:rPr lang="en-US" altLang="zh-CN" sz="1600">
                <a:solidFill>
                  <a:srgbClr val="000000"/>
                </a:solidFill>
              </a:rPr>
              <a:t>    Contents mall developed by Guild Design Inc.</a:t>
            </a:r>
          </a:p>
        </p:txBody>
      </p:sp>
      <p:sp>
        <p:nvSpPr>
          <p:cNvPr id="166931" name="AutoShape 35"/>
          <p:cNvSpPr>
            <a:spLocks/>
          </p:cNvSpPr>
          <p:nvPr/>
        </p:nvSpPr>
        <p:spPr bwMode="auto">
          <a:xfrm>
            <a:off x="1703015" y="1359248"/>
            <a:ext cx="1681163" cy="609600"/>
          </a:xfrm>
          <a:prstGeom prst="accentCallout2">
            <a:avLst>
              <a:gd name="adj1" fmla="val 18750"/>
              <a:gd name="adj2" fmla="val 104532"/>
              <a:gd name="adj3" fmla="val 18750"/>
              <a:gd name="adj4" fmla="val 118509"/>
              <a:gd name="adj5" fmla="val 46093"/>
              <a:gd name="adj6" fmla="val 133051"/>
            </a:avLst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00000"/>
                </a:solidFill>
              </a:rPr>
              <a:t>Product 1</a:t>
            </a:r>
          </a:p>
          <a:p>
            <a:pPr eaLnBrk="1" hangingPunct="1"/>
            <a:r>
              <a:rPr lang="en-US" altLang="zh-CN" sz="1200">
                <a:solidFill>
                  <a:srgbClr val="000000"/>
                </a:solidFill>
              </a:rPr>
              <a:t>You company product description</a:t>
            </a:r>
            <a:endParaRPr lang="en-US" altLang="zh-CN" b="1">
              <a:solidFill>
                <a:srgbClr val="000000"/>
              </a:solidFill>
            </a:endParaRPr>
          </a:p>
        </p:txBody>
      </p:sp>
      <p:sp>
        <p:nvSpPr>
          <p:cNvPr id="166932" name="AutoShape 36"/>
          <p:cNvSpPr>
            <a:spLocks/>
          </p:cNvSpPr>
          <p:nvPr/>
        </p:nvSpPr>
        <p:spPr bwMode="auto">
          <a:xfrm>
            <a:off x="293315" y="3626198"/>
            <a:ext cx="1681163" cy="609600"/>
          </a:xfrm>
          <a:prstGeom prst="accentCallout2">
            <a:avLst>
              <a:gd name="adj1" fmla="val 18750"/>
              <a:gd name="adj2" fmla="val 104532"/>
              <a:gd name="adj3" fmla="val 18750"/>
              <a:gd name="adj4" fmla="val 113125"/>
              <a:gd name="adj5" fmla="val -19009"/>
              <a:gd name="adj6" fmla="val 122097"/>
            </a:avLst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00000"/>
                </a:solidFill>
              </a:rPr>
              <a:t>Product 2</a:t>
            </a:r>
          </a:p>
          <a:p>
            <a:pPr eaLnBrk="1" hangingPunct="1"/>
            <a:r>
              <a:rPr lang="en-US" altLang="zh-CN" sz="1200">
                <a:solidFill>
                  <a:srgbClr val="000000"/>
                </a:solidFill>
              </a:rPr>
              <a:t>You company product description</a:t>
            </a:r>
            <a:endParaRPr lang="en-US" altLang="zh-CN" b="1">
              <a:solidFill>
                <a:srgbClr val="000000"/>
              </a:solidFill>
            </a:endParaRPr>
          </a:p>
        </p:txBody>
      </p:sp>
      <p:sp>
        <p:nvSpPr>
          <p:cNvPr id="166933" name="AutoShape 37"/>
          <p:cNvSpPr>
            <a:spLocks/>
          </p:cNvSpPr>
          <p:nvPr/>
        </p:nvSpPr>
        <p:spPr bwMode="auto">
          <a:xfrm>
            <a:off x="825128" y="5543898"/>
            <a:ext cx="1681162" cy="609600"/>
          </a:xfrm>
          <a:prstGeom prst="accentCallout2">
            <a:avLst>
              <a:gd name="adj1" fmla="val 18750"/>
              <a:gd name="adj2" fmla="val 104532"/>
              <a:gd name="adj3" fmla="val 18750"/>
              <a:gd name="adj4" fmla="val 117847"/>
              <a:gd name="adj5" fmla="val -2606"/>
              <a:gd name="adj6" fmla="val 131917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00000"/>
                </a:solidFill>
              </a:rPr>
              <a:t>Product 3</a:t>
            </a:r>
          </a:p>
          <a:p>
            <a:pPr eaLnBrk="1" hangingPunct="1"/>
            <a:r>
              <a:rPr lang="en-US" altLang="zh-CN" sz="1200">
                <a:solidFill>
                  <a:srgbClr val="000000"/>
                </a:solidFill>
              </a:rPr>
              <a:t>You company product description</a:t>
            </a:r>
            <a:endParaRPr lang="en-US" altLang="zh-CN" b="1">
              <a:solidFill>
                <a:srgbClr val="000000"/>
              </a:solidFill>
            </a:endParaRPr>
          </a:p>
        </p:txBody>
      </p:sp>
      <p:sp>
        <p:nvSpPr>
          <p:cNvPr id="166934" name="AutoShape 38"/>
          <p:cNvSpPr>
            <a:spLocks/>
          </p:cNvSpPr>
          <p:nvPr/>
        </p:nvSpPr>
        <p:spPr bwMode="auto">
          <a:xfrm>
            <a:off x="6386140" y="5585173"/>
            <a:ext cx="1681163" cy="609600"/>
          </a:xfrm>
          <a:prstGeom prst="accentCallout2">
            <a:avLst>
              <a:gd name="adj1" fmla="val 18750"/>
              <a:gd name="adj2" fmla="val -4532"/>
              <a:gd name="adj3" fmla="val 18750"/>
              <a:gd name="adj4" fmla="val -19829"/>
              <a:gd name="adj5" fmla="val -14583"/>
              <a:gd name="adj6" fmla="val -35977"/>
            </a:avLst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00000"/>
                </a:solidFill>
              </a:rPr>
              <a:t>Product 4</a:t>
            </a:r>
          </a:p>
          <a:p>
            <a:pPr eaLnBrk="1" hangingPunct="1"/>
            <a:r>
              <a:rPr lang="en-US" altLang="zh-CN" sz="1200">
                <a:solidFill>
                  <a:srgbClr val="000000"/>
                </a:solidFill>
              </a:rPr>
              <a:t>You company product description</a:t>
            </a:r>
            <a:endParaRPr lang="en-US" altLang="zh-CN" b="1">
              <a:solidFill>
                <a:srgbClr val="000000"/>
              </a:solidFill>
            </a:endParaRPr>
          </a:p>
        </p:txBody>
      </p:sp>
      <p:sp>
        <p:nvSpPr>
          <p:cNvPr id="166935" name="AutoShape 39"/>
          <p:cNvSpPr>
            <a:spLocks/>
          </p:cNvSpPr>
          <p:nvPr/>
        </p:nvSpPr>
        <p:spPr bwMode="auto">
          <a:xfrm>
            <a:off x="6851278" y="3592860"/>
            <a:ext cx="1681162" cy="609600"/>
          </a:xfrm>
          <a:prstGeom prst="accentCallout2">
            <a:avLst>
              <a:gd name="adj1" fmla="val 18750"/>
              <a:gd name="adj2" fmla="val -4532"/>
              <a:gd name="adj3" fmla="val 18750"/>
              <a:gd name="adj4" fmla="val -12750"/>
              <a:gd name="adj5" fmla="val -15884"/>
              <a:gd name="adj6" fmla="val -21625"/>
            </a:avLst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00000"/>
                </a:solidFill>
              </a:rPr>
              <a:t>Product 5</a:t>
            </a:r>
          </a:p>
          <a:p>
            <a:pPr eaLnBrk="1" hangingPunct="1"/>
            <a:r>
              <a:rPr lang="en-US" altLang="zh-CN" sz="1200">
                <a:solidFill>
                  <a:srgbClr val="000000"/>
                </a:solidFill>
              </a:rPr>
              <a:t>You company product description</a:t>
            </a:r>
            <a:endParaRPr lang="en-US" altLang="zh-CN" b="1">
              <a:solidFill>
                <a:srgbClr val="000000"/>
              </a:solidFill>
            </a:endParaRPr>
          </a:p>
        </p:txBody>
      </p:sp>
      <p:sp>
        <p:nvSpPr>
          <p:cNvPr id="166936" name="Rectangle 40"/>
          <p:cNvSpPr>
            <a:spLocks noChangeArrowheads="1"/>
          </p:cNvSpPr>
          <p:nvPr/>
        </p:nvSpPr>
        <p:spPr bwMode="black">
          <a:xfrm>
            <a:off x="5017715" y="1268760"/>
            <a:ext cx="3492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00"/>
                </a:solidFill>
              </a:rPr>
              <a:t>ThemeGallery  </a:t>
            </a:r>
            <a:r>
              <a:rPr lang="en-US" altLang="zh-CN" sz="1600">
                <a:solidFill>
                  <a:srgbClr val="000000"/>
                </a:solidFill>
              </a:rPr>
              <a:t>is a Design Digital Content &amp; Contents mall developed by Guild Design Inc.</a:t>
            </a:r>
          </a:p>
        </p:txBody>
      </p:sp>
    </p:spTree>
    <p:extLst>
      <p:ext uri="{BB962C8B-B14F-4D97-AF65-F5344CB8AC3E}">
        <p14:creationId xmlns:p14="http://schemas.microsoft.com/office/powerpoint/2010/main" val="641645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78</Words>
  <Application>Microsoft Office PowerPoint</Application>
  <PresentationFormat>全屏显示(4:3)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