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645B8-174B-4FDC-9516-E6971CF0FA19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0391E-170D-411B-9F05-A8BD4A79A3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7765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4680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545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90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Freeform 2"/>
          <p:cNvSpPr>
            <a:spLocks/>
          </p:cNvSpPr>
          <p:nvPr/>
        </p:nvSpPr>
        <p:spPr bwMode="gray">
          <a:xfrm>
            <a:off x="5448300" y="2409850"/>
            <a:ext cx="1965325" cy="2638425"/>
          </a:xfrm>
          <a:custGeom>
            <a:avLst/>
            <a:gdLst/>
            <a:ahLst/>
            <a:cxnLst>
              <a:cxn ang="0">
                <a:pos x="1226" y="0"/>
              </a:cxn>
              <a:cxn ang="0">
                <a:pos x="1238" y="1662"/>
              </a:cxn>
              <a:cxn ang="0">
                <a:pos x="0" y="1662"/>
              </a:cxn>
              <a:cxn ang="0">
                <a:pos x="4" y="416"/>
              </a:cxn>
            </a:cxnLst>
            <a:rect l="0" t="0" r="r" b="b"/>
            <a:pathLst>
              <a:path w="1238" h="1662">
                <a:moveTo>
                  <a:pt x="1226" y="0"/>
                </a:moveTo>
                <a:lnTo>
                  <a:pt x="1238" y="1662"/>
                </a:lnTo>
                <a:lnTo>
                  <a:pt x="0" y="1662"/>
                </a:lnTo>
                <a:lnTo>
                  <a:pt x="4" y="416"/>
                </a:lnTo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25635" name="Freeform 3"/>
          <p:cNvSpPr>
            <a:spLocks/>
          </p:cNvSpPr>
          <p:nvPr/>
        </p:nvSpPr>
        <p:spPr bwMode="gray">
          <a:xfrm>
            <a:off x="3343275" y="2665438"/>
            <a:ext cx="1981200" cy="2641600"/>
          </a:xfrm>
          <a:custGeom>
            <a:avLst/>
            <a:gdLst/>
            <a:ahLst/>
            <a:cxnLst>
              <a:cxn ang="0">
                <a:pos x="1158" y="0"/>
              </a:cxn>
              <a:cxn ang="0">
                <a:pos x="1248" y="288"/>
              </a:cxn>
              <a:cxn ang="0">
                <a:pos x="1248" y="1645"/>
              </a:cxn>
              <a:cxn ang="0">
                <a:pos x="0" y="1664"/>
              </a:cxn>
              <a:cxn ang="0">
                <a:pos x="0" y="391"/>
              </a:cxn>
            </a:cxnLst>
            <a:rect l="0" t="0" r="r" b="b"/>
            <a:pathLst>
              <a:path w="1248" h="1664">
                <a:moveTo>
                  <a:pt x="1158" y="0"/>
                </a:moveTo>
                <a:lnTo>
                  <a:pt x="1248" y="288"/>
                </a:lnTo>
                <a:lnTo>
                  <a:pt x="1248" y="1645"/>
                </a:lnTo>
                <a:lnTo>
                  <a:pt x="0" y="1664"/>
                </a:lnTo>
                <a:lnTo>
                  <a:pt x="0" y="391"/>
                </a:lnTo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25636" name="Freeform 4"/>
          <p:cNvSpPr>
            <a:spLocks/>
          </p:cNvSpPr>
          <p:nvPr/>
        </p:nvSpPr>
        <p:spPr bwMode="gray">
          <a:xfrm>
            <a:off x="1219200" y="2897213"/>
            <a:ext cx="1981200" cy="1798637"/>
          </a:xfrm>
          <a:custGeom>
            <a:avLst/>
            <a:gdLst/>
            <a:ahLst/>
            <a:cxnLst>
              <a:cxn ang="0">
                <a:pos x="1158" y="0"/>
              </a:cxn>
              <a:cxn ang="0">
                <a:pos x="1248" y="256"/>
              </a:cxn>
              <a:cxn ang="0">
                <a:pos x="1248" y="1133"/>
              </a:cxn>
              <a:cxn ang="0">
                <a:pos x="0" y="1133"/>
              </a:cxn>
              <a:cxn ang="0">
                <a:pos x="0" y="403"/>
              </a:cxn>
            </a:cxnLst>
            <a:rect l="0" t="0" r="r" b="b"/>
            <a:pathLst>
              <a:path w="1248" h="1133">
                <a:moveTo>
                  <a:pt x="1158" y="0"/>
                </a:moveTo>
                <a:lnTo>
                  <a:pt x="1248" y="256"/>
                </a:lnTo>
                <a:lnTo>
                  <a:pt x="1248" y="1133"/>
                </a:lnTo>
                <a:lnTo>
                  <a:pt x="0" y="1133"/>
                </a:lnTo>
                <a:lnTo>
                  <a:pt x="0" y="403"/>
                </a:lnTo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59751" name="Line 6"/>
          <p:cNvSpPr>
            <a:spLocks noChangeShapeType="1"/>
          </p:cNvSpPr>
          <p:nvPr/>
        </p:nvSpPr>
        <p:spPr bwMode="gray">
          <a:xfrm>
            <a:off x="3275013" y="2855938"/>
            <a:ext cx="0" cy="2497137"/>
          </a:xfrm>
          <a:prstGeom prst="line">
            <a:avLst/>
          </a:prstGeom>
          <a:noFill/>
          <a:ln w="9525">
            <a:solidFill>
              <a:srgbClr val="1C1C1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9752" name="Line 7"/>
          <p:cNvSpPr>
            <a:spLocks noChangeShapeType="1"/>
          </p:cNvSpPr>
          <p:nvPr/>
        </p:nvSpPr>
        <p:spPr bwMode="gray">
          <a:xfrm>
            <a:off x="5386388" y="2855938"/>
            <a:ext cx="0" cy="2497137"/>
          </a:xfrm>
          <a:prstGeom prst="line">
            <a:avLst/>
          </a:prstGeom>
          <a:noFill/>
          <a:ln w="9525">
            <a:solidFill>
              <a:srgbClr val="1C1C1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9753" name="Line 8"/>
          <p:cNvSpPr>
            <a:spLocks noChangeShapeType="1"/>
          </p:cNvSpPr>
          <p:nvPr/>
        </p:nvSpPr>
        <p:spPr bwMode="gray">
          <a:xfrm>
            <a:off x="7470775" y="2549550"/>
            <a:ext cx="0" cy="2803525"/>
          </a:xfrm>
          <a:prstGeom prst="line">
            <a:avLst/>
          </a:prstGeom>
          <a:noFill/>
          <a:ln w="9525">
            <a:solidFill>
              <a:srgbClr val="1C1C1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9754" name="Freeform 9"/>
          <p:cNvSpPr>
            <a:spLocks/>
          </p:cNvSpPr>
          <p:nvPr/>
        </p:nvSpPr>
        <p:spPr bwMode="gray">
          <a:xfrm>
            <a:off x="1195388" y="1628800"/>
            <a:ext cx="6938962" cy="1692275"/>
          </a:xfrm>
          <a:custGeom>
            <a:avLst/>
            <a:gdLst>
              <a:gd name="T0" fmla="*/ 0 w 4371"/>
              <a:gd name="T1" fmla="*/ 2147483646 h 1066"/>
              <a:gd name="T2" fmla="*/ 2147483646 w 4371"/>
              <a:gd name="T3" fmla="*/ 2147483646 h 1066"/>
              <a:gd name="T4" fmla="*/ 2147483646 w 4371"/>
              <a:gd name="T5" fmla="*/ 2147483646 h 1066"/>
              <a:gd name="T6" fmla="*/ 2147483646 w 4371"/>
              <a:gd name="T7" fmla="*/ 2147483646 h 1066"/>
              <a:gd name="T8" fmla="*/ 2147483646 w 4371"/>
              <a:gd name="T9" fmla="*/ 2147483646 h 1066"/>
              <a:gd name="T10" fmla="*/ 2147483646 w 4371"/>
              <a:gd name="T11" fmla="*/ 2147483646 h 1066"/>
              <a:gd name="T12" fmla="*/ 2147483646 w 4371"/>
              <a:gd name="T13" fmla="*/ 0 h 1066"/>
              <a:gd name="T14" fmla="*/ 2147483646 w 4371"/>
              <a:gd name="T15" fmla="*/ 2147483646 h 1066"/>
              <a:gd name="T16" fmla="*/ 2147483646 w 4371"/>
              <a:gd name="T17" fmla="*/ 2147483646 h 1066"/>
              <a:gd name="T18" fmla="*/ 2147483646 w 4371"/>
              <a:gd name="T19" fmla="*/ 2147483646 h 1066"/>
              <a:gd name="T20" fmla="*/ 2147483646 w 4371"/>
              <a:gd name="T21" fmla="*/ 2147483646 h 1066"/>
              <a:gd name="T22" fmla="*/ 2147483646 w 4371"/>
              <a:gd name="T23" fmla="*/ 2147483646 h 1066"/>
              <a:gd name="T24" fmla="*/ 2147483646 w 4371"/>
              <a:gd name="T25" fmla="*/ 2147483646 h 1066"/>
              <a:gd name="T26" fmla="*/ 2147483646 w 4371"/>
              <a:gd name="T27" fmla="*/ 2147483646 h 1066"/>
              <a:gd name="T28" fmla="*/ 2147483646 w 4371"/>
              <a:gd name="T29" fmla="*/ 2147483646 h 1066"/>
              <a:gd name="T30" fmla="*/ 0 w 4371"/>
              <a:gd name="T31" fmla="*/ 2147483646 h 106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371"/>
              <a:gd name="T49" fmla="*/ 0 h 1066"/>
              <a:gd name="T50" fmla="*/ 4371 w 4371"/>
              <a:gd name="T51" fmla="*/ 1066 h 106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371" h="1066">
                <a:moveTo>
                  <a:pt x="0" y="845"/>
                </a:moveTo>
                <a:lnTo>
                  <a:pt x="1523" y="313"/>
                </a:lnTo>
                <a:lnTo>
                  <a:pt x="1610" y="617"/>
                </a:lnTo>
                <a:lnTo>
                  <a:pt x="2720" y="243"/>
                </a:lnTo>
                <a:lnTo>
                  <a:pt x="2784" y="538"/>
                </a:lnTo>
                <a:lnTo>
                  <a:pt x="3882" y="266"/>
                </a:lnTo>
                <a:lnTo>
                  <a:pt x="3795" y="0"/>
                </a:lnTo>
                <a:lnTo>
                  <a:pt x="4371" y="269"/>
                </a:lnTo>
                <a:lnTo>
                  <a:pt x="3961" y="832"/>
                </a:lnTo>
                <a:lnTo>
                  <a:pt x="3912" y="542"/>
                </a:lnTo>
                <a:lnTo>
                  <a:pt x="2594" y="921"/>
                </a:lnTo>
                <a:lnTo>
                  <a:pt x="2509" y="620"/>
                </a:lnTo>
                <a:lnTo>
                  <a:pt x="1344" y="968"/>
                </a:lnTo>
                <a:lnTo>
                  <a:pt x="1280" y="666"/>
                </a:lnTo>
                <a:lnTo>
                  <a:pt x="67" y="1066"/>
                </a:lnTo>
                <a:lnTo>
                  <a:pt x="0" y="845"/>
                </a:lnTo>
                <a:close/>
              </a:path>
            </a:pathLst>
          </a:custGeom>
          <a:gradFill rotWithShape="1">
            <a:gsLst>
              <a:gs pos="0">
                <a:srgbClr val="990000"/>
              </a:gs>
              <a:gs pos="100000">
                <a:srgbClr val="FF9933"/>
              </a:gs>
            </a:gsLst>
            <a:lin ang="0" scaled="1"/>
          </a:gradFill>
          <a:ln w="9525">
            <a:round/>
            <a:headEnd/>
            <a:tailEnd/>
          </a:ln>
          <a:scene3d>
            <a:camera prst="legacyPerspectiveTopRight">
              <a:rot lat="600000" lon="20999974" rev="0"/>
            </a:camera>
            <a:lightRig rig="legacyFlat4" dir="b"/>
          </a:scene3d>
          <a:sp3d extrusionH="163500" prstMaterial="legacyMatte">
            <a:bevelT w="13500" h="13500" prst="angle"/>
            <a:bevelB w="13500" h="13500" prst="angle"/>
            <a:extrusionClr>
              <a:srgbClr val="FF9933"/>
            </a:extrusionClr>
            <a:contourClr>
              <a:srgbClr val="990000"/>
            </a:contourClr>
          </a:sp3d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159755" name="AutoShape 10"/>
          <p:cNvSpPr>
            <a:spLocks noChangeArrowheads="1"/>
          </p:cNvSpPr>
          <p:nvPr/>
        </p:nvSpPr>
        <p:spPr bwMode="gray">
          <a:xfrm>
            <a:off x="5534025" y="5027638"/>
            <a:ext cx="1781175" cy="314325"/>
          </a:xfrm>
          <a:prstGeom prst="bevel">
            <a:avLst>
              <a:gd name="adj" fmla="val 5949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>
                <a:solidFill>
                  <a:schemeClr val="bg1"/>
                </a:solidFill>
              </a:rPr>
              <a:t>Click to add Text</a:t>
            </a:r>
          </a:p>
        </p:txBody>
      </p:sp>
      <p:sp>
        <p:nvSpPr>
          <p:cNvPr id="159756" name="Text Box 11"/>
          <p:cNvSpPr txBox="1">
            <a:spLocks noChangeArrowheads="1"/>
          </p:cNvSpPr>
          <p:nvPr/>
        </p:nvSpPr>
        <p:spPr bwMode="gray">
          <a:xfrm>
            <a:off x="1354138" y="3781450"/>
            <a:ext cx="1884362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1F3F5F"/>
              </a:buClr>
            </a:pPr>
            <a:r>
              <a:rPr lang="en-US" altLang="zh-CN" sz="1400">
                <a:solidFill>
                  <a:srgbClr val="1C1C1C"/>
                </a:solidFill>
              </a:rPr>
              <a:t>Add 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  <a:buFontTx/>
              <a:buChar char="-"/>
            </a:pPr>
            <a:r>
              <a:rPr lang="en-US" altLang="zh-CN" sz="1400">
                <a:solidFill>
                  <a:srgbClr val="1C1C1C"/>
                </a:solidFill>
              </a:rPr>
              <a:t>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  <a:buFontTx/>
              <a:buChar char="-"/>
            </a:pPr>
            <a:r>
              <a:rPr lang="en-US" altLang="zh-CN" sz="1400">
                <a:solidFill>
                  <a:srgbClr val="1C1C1C"/>
                </a:solidFill>
              </a:rPr>
              <a:t>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</a:pPr>
            <a:endParaRPr lang="zh-CN" altLang="en-US" sz="1400">
              <a:solidFill>
                <a:srgbClr val="1C1C1C"/>
              </a:solidFill>
            </a:endParaRPr>
          </a:p>
        </p:txBody>
      </p:sp>
      <p:sp>
        <p:nvSpPr>
          <p:cNvPr id="159758" name="AutoShape 13"/>
          <p:cNvSpPr>
            <a:spLocks noChangeArrowheads="1"/>
          </p:cNvSpPr>
          <p:nvPr/>
        </p:nvSpPr>
        <p:spPr bwMode="gray">
          <a:xfrm>
            <a:off x="3448050" y="5027638"/>
            <a:ext cx="1781175" cy="314325"/>
          </a:xfrm>
          <a:prstGeom prst="bevel">
            <a:avLst>
              <a:gd name="adj" fmla="val 5949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>
                <a:solidFill>
                  <a:schemeClr val="bg1"/>
                </a:solidFill>
              </a:rPr>
              <a:t>Click to add Text</a:t>
            </a:r>
          </a:p>
        </p:txBody>
      </p:sp>
      <p:sp>
        <p:nvSpPr>
          <p:cNvPr id="159759" name="AutoShape 14"/>
          <p:cNvSpPr>
            <a:spLocks noChangeArrowheads="1"/>
          </p:cNvSpPr>
          <p:nvPr/>
        </p:nvSpPr>
        <p:spPr bwMode="gray">
          <a:xfrm>
            <a:off x="1295400" y="5027638"/>
            <a:ext cx="1781175" cy="314325"/>
          </a:xfrm>
          <a:prstGeom prst="bevel">
            <a:avLst>
              <a:gd name="adj" fmla="val 5949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600">
                <a:solidFill>
                  <a:schemeClr val="bg1"/>
                </a:solidFill>
              </a:rPr>
              <a:t>Click to add Text</a:t>
            </a:r>
          </a:p>
        </p:txBody>
      </p:sp>
      <p:sp>
        <p:nvSpPr>
          <p:cNvPr id="159760" name="Text Box 15"/>
          <p:cNvSpPr txBox="1">
            <a:spLocks noChangeArrowheads="1"/>
          </p:cNvSpPr>
          <p:nvPr/>
        </p:nvSpPr>
        <p:spPr bwMode="gray">
          <a:xfrm>
            <a:off x="3324225" y="3808438"/>
            <a:ext cx="1884363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1F3F5F"/>
              </a:buClr>
            </a:pPr>
            <a:r>
              <a:rPr lang="en-US" altLang="zh-CN" sz="1400">
                <a:solidFill>
                  <a:srgbClr val="1C1C1C"/>
                </a:solidFill>
              </a:rPr>
              <a:t>Add 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  <a:buFontTx/>
              <a:buChar char="-"/>
            </a:pPr>
            <a:r>
              <a:rPr lang="en-US" altLang="zh-CN" sz="1400">
                <a:solidFill>
                  <a:srgbClr val="1C1C1C"/>
                </a:solidFill>
              </a:rPr>
              <a:t>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  <a:buFontTx/>
              <a:buChar char="-"/>
            </a:pPr>
            <a:r>
              <a:rPr lang="en-US" altLang="zh-CN" sz="1400">
                <a:solidFill>
                  <a:srgbClr val="1C1C1C"/>
                </a:solidFill>
              </a:rPr>
              <a:t>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</a:pPr>
            <a:endParaRPr lang="zh-CN" altLang="en-US" sz="1400">
              <a:solidFill>
                <a:srgbClr val="1C1C1C"/>
              </a:solidFill>
            </a:endParaRPr>
          </a:p>
        </p:txBody>
      </p:sp>
      <p:sp>
        <p:nvSpPr>
          <p:cNvPr id="159761" name="Text Box 16"/>
          <p:cNvSpPr txBox="1">
            <a:spLocks noChangeArrowheads="1"/>
          </p:cNvSpPr>
          <p:nvPr/>
        </p:nvSpPr>
        <p:spPr bwMode="gray">
          <a:xfrm>
            <a:off x="5457825" y="3794150"/>
            <a:ext cx="1884363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1F3F5F"/>
              </a:buClr>
            </a:pPr>
            <a:r>
              <a:rPr lang="en-US" altLang="zh-CN" sz="1400">
                <a:solidFill>
                  <a:srgbClr val="1C1C1C"/>
                </a:solidFill>
              </a:rPr>
              <a:t>Add 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  <a:buFontTx/>
              <a:buChar char="-"/>
            </a:pPr>
            <a:r>
              <a:rPr lang="en-US" altLang="zh-CN" sz="1400">
                <a:solidFill>
                  <a:srgbClr val="1C1C1C"/>
                </a:solidFill>
              </a:rPr>
              <a:t>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  <a:buFontTx/>
              <a:buChar char="-"/>
            </a:pPr>
            <a:r>
              <a:rPr lang="en-US" altLang="zh-CN" sz="1400">
                <a:solidFill>
                  <a:srgbClr val="1C1C1C"/>
                </a:solidFill>
              </a:rPr>
              <a:t>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</a:pPr>
            <a:endParaRPr lang="zh-CN" altLang="en-US" sz="140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534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68</Words>
  <Application>Microsoft Office PowerPoint</Application>
  <PresentationFormat>全屏显示(4:3)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