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68D28-6BD4-41B0-B00B-E8F8DF561833}" type="datetimeFigureOut">
              <a:rPr lang="zh-CN" altLang="en-US" smtClean="0"/>
              <a:t>2013/7/10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B573-2258-4B1C-8499-2CCE98CEF1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597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5089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60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4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4" name="Arc 3"/>
          <p:cNvSpPr>
            <a:spLocks/>
          </p:cNvSpPr>
          <p:nvPr/>
        </p:nvSpPr>
        <p:spPr bwMode="gray">
          <a:xfrm rot="17752284" flipH="1">
            <a:off x="5635625" y="2513807"/>
            <a:ext cx="1677988" cy="1738312"/>
          </a:xfrm>
          <a:custGeom>
            <a:avLst/>
            <a:gdLst>
              <a:gd name="T0" fmla="*/ 2147483646 w 43200"/>
              <a:gd name="T1" fmla="*/ 2147483646 h 43200"/>
              <a:gd name="T2" fmla="*/ 2147483646 w 43200"/>
              <a:gd name="T3" fmla="*/ 2147483646 h 43200"/>
              <a:gd name="T4" fmla="*/ 2147483646 w 43200"/>
              <a:gd name="T5" fmla="*/ 2147483646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3603" y="33544"/>
                </a:moveTo>
                <a:cubicBezTo>
                  <a:pt x="1253" y="30004"/>
                  <a:pt x="0" y="2584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20467" y="43200"/>
                  <a:pt x="19337" y="43110"/>
                  <a:pt x="18219" y="42933"/>
                </a:cubicBezTo>
              </a:path>
              <a:path w="43200" h="43200" stroke="0" extrusionOk="0">
                <a:moveTo>
                  <a:pt x="3603" y="33544"/>
                </a:moveTo>
                <a:cubicBezTo>
                  <a:pt x="1253" y="30004"/>
                  <a:pt x="0" y="2584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20467" y="43200"/>
                  <a:pt x="19337" y="43110"/>
                  <a:pt x="18219" y="42933"/>
                </a:cubicBezTo>
                <a:lnTo>
                  <a:pt x="21600" y="21600"/>
                </a:lnTo>
                <a:lnTo>
                  <a:pt x="3603" y="33544"/>
                </a:lnTo>
                <a:close/>
              </a:path>
            </a:pathLst>
          </a:custGeom>
          <a:noFill/>
          <a:ln w="19050">
            <a:solidFill>
              <a:srgbClr val="1C1C1C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8725" name="Arc 4"/>
          <p:cNvSpPr>
            <a:spLocks/>
          </p:cNvSpPr>
          <p:nvPr/>
        </p:nvSpPr>
        <p:spPr bwMode="gray">
          <a:xfrm rot="5400000" flipH="1">
            <a:off x="1821656" y="1104901"/>
            <a:ext cx="1381125" cy="1420812"/>
          </a:xfrm>
          <a:custGeom>
            <a:avLst/>
            <a:gdLst>
              <a:gd name="T0" fmla="*/ 2147483646 w 43200"/>
              <a:gd name="T1" fmla="*/ 2147483646 h 42913"/>
              <a:gd name="T2" fmla="*/ 2147483646 w 43200"/>
              <a:gd name="T3" fmla="*/ 2147483646 h 42913"/>
              <a:gd name="T4" fmla="*/ 2147483646 w 43200"/>
              <a:gd name="T5" fmla="*/ 2147483646 h 42913"/>
              <a:gd name="T6" fmla="*/ 0 60000 65536"/>
              <a:gd name="T7" fmla="*/ 0 60000 65536"/>
              <a:gd name="T8" fmla="*/ 0 60000 65536"/>
              <a:gd name="T9" fmla="*/ 0 w 43200"/>
              <a:gd name="T10" fmla="*/ 0 h 42913"/>
              <a:gd name="T11" fmla="*/ 43200 w 43200"/>
              <a:gd name="T12" fmla="*/ 42913 h 429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2913" fill="none" extrusionOk="0">
                <a:moveTo>
                  <a:pt x="14429" y="41974"/>
                </a:moveTo>
                <a:cubicBezTo>
                  <a:pt x="5783" y="38932"/>
                  <a:pt x="0" y="3076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2173"/>
                  <a:pt x="35545" y="41193"/>
                  <a:pt x="25111" y="42912"/>
                </a:cubicBezTo>
              </a:path>
              <a:path w="43200" h="42913" stroke="0" extrusionOk="0">
                <a:moveTo>
                  <a:pt x="14429" y="41974"/>
                </a:moveTo>
                <a:cubicBezTo>
                  <a:pt x="5783" y="38932"/>
                  <a:pt x="0" y="30765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2173"/>
                  <a:pt x="35545" y="41193"/>
                  <a:pt x="25111" y="42912"/>
                </a:cubicBezTo>
                <a:lnTo>
                  <a:pt x="21600" y="21600"/>
                </a:lnTo>
                <a:lnTo>
                  <a:pt x="14429" y="41974"/>
                </a:lnTo>
                <a:close/>
              </a:path>
            </a:pathLst>
          </a:custGeom>
          <a:noFill/>
          <a:ln w="12700" cap="rnd">
            <a:solidFill>
              <a:srgbClr val="1C1C1C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58726" name="Picture 5" descr="circuler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789613" y="2696369"/>
            <a:ext cx="13652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4614" name="Oval 6"/>
          <p:cNvSpPr>
            <a:spLocks noChangeArrowheads="1"/>
          </p:cNvSpPr>
          <p:nvPr/>
        </p:nvSpPr>
        <p:spPr bwMode="gray">
          <a:xfrm>
            <a:off x="5789613" y="2696369"/>
            <a:ext cx="1357312" cy="1355725"/>
          </a:xfrm>
          <a:prstGeom prst="ellipse">
            <a:avLst/>
          </a:prstGeom>
          <a:gradFill rotWithShape="1">
            <a:gsLst>
              <a:gs pos="0">
                <a:srgbClr val="00CC66">
                  <a:gamma/>
                  <a:shade val="26275"/>
                  <a:invGamma/>
                  <a:alpha val="89999"/>
                </a:srgbClr>
              </a:gs>
              <a:gs pos="50000">
                <a:srgbClr val="00CC66">
                  <a:alpha val="45000"/>
                </a:srgbClr>
              </a:gs>
              <a:gs pos="100000">
                <a:srgbClr val="00CC66">
                  <a:gamma/>
                  <a:shade val="26275"/>
                  <a:invGamma/>
                  <a:alpha val="89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158730" name="Freeform 7"/>
          <p:cNvSpPr>
            <a:spLocks/>
          </p:cNvSpPr>
          <p:nvPr/>
        </p:nvSpPr>
        <p:spPr bwMode="gray">
          <a:xfrm>
            <a:off x="5929313" y="2723357"/>
            <a:ext cx="1066800" cy="471487"/>
          </a:xfrm>
          <a:custGeom>
            <a:avLst/>
            <a:gdLst>
              <a:gd name="T0" fmla="*/ 2147483646 w 1321"/>
              <a:gd name="T1" fmla="*/ 2147483646 h 712"/>
              <a:gd name="T2" fmla="*/ 2147483646 w 1321"/>
              <a:gd name="T3" fmla="*/ 2147483646 h 712"/>
              <a:gd name="T4" fmla="*/ 2147483646 w 1321"/>
              <a:gd name="T5" fmla="*/ 2147483646 h 712"/>
              <a:gd name="T6" fmla="*/ 2147483646 w 1321"/>
              <a:gd name="T7" fmla="*/ 2147483646 h 712"/>
              <a:gd name="T8" fmla="*/ 2147483646 w 1321"/>
              <a:gd name="T9" fmla="*/ 2147483646 h 712"/>
              <a:gd name="T10" fmla="*/ 2147483646 w 1321"/>
              <a:gd name="T11" fmla="*/ 2147483646 h 712"/>
              <a:gd name="T12" fmla="*/ 2147483646 w 1321"/>
              <a:gd name="T13" fmla="*/ 2147483646 h 712"/>
              <a:gd name="T14" fmla="*/ 2147483646 w 1321"/>
              <a:gd name="T15" fmla="*/ 2147483646 h 712"/>
              <a:gd name="T16" fmla="*/ 2147483646 w 1321"/>
              <a:gd name="T17" fmla="*/ 2147483646 h 712"/>
              <a:gd name="T18" fmla="*/ 2147483646 w 1321"/>
              <a:gd name="T19" fmla="*/ 2147483646 h 712"/>
              <a:gd name="T20" fmla="*/ 2147483646 w 1321"/>
              <a:gd name="T21" fmla="*/ 2147483646 h 712"/>
              <a:gd name="T22" fmla="*/ 2147483646 w 1321"/>
              <a:gd name="T23" fmla="*/ 2147483646 h 712"/>
              <a:gd name="T24" fmla="*/ 2147483646 w 1321"/>
              <a:gd name="T25" fmla="*/ 2147483646 h 712"/>
              <a:gd name="T26" fmla="*/ 2147483646 w 1321"/>
              <a:gd name="T27" fmla="*/ 2147483646 h 712"/>
              <a:gd name="T28" fmla="*/ 2147483646 w 1321"/>
              <a:gd name="T29" fmla="*/ 2147483646 h 712"/>
              <a:gd name="T30" fmla="*/ 2147483646 w 1321"/>
              <a:gd name="T31" fmla="*/ 2147483646 h 712"/>
              <a:gd name="T32" fmla="*/ 2147483646 w 1321"/>
              <a:gd name="T33" fmla="*/ 2147483646 h 712"/>
              <a:gd name="T34" fmla="*/ 2147483646 w 1321"/>
              <a:gd name="T35" fmla="*/ 2147483646 h 712"/>
              <a:gd name="T36" fmla="*/ 2147483646 w 1321"/>
              <a:gd name="T37" fmla="*/ 2147483646 h 712"/>
              <a:gd name="T38" fmla="*/ 2147483646 w 1321"/>
              <a:gd name="T39" fmla="*/ 2147483646 h 712"/>
              <a:gd name="T40" fmla="*/ 2147483646 w 1321"/>
              <a:gd name="T41" fmla="*/ 2147483646 h 712"/>
              <a:gd name="T42" fmla="*/ 2147483646 w 1321"/>
              <a:gd name="T43" fmla="*/ 2147483646 h 712"/>
              <a:gd name="T44" fmla="*/ 2147483646 w 1321"/>
              <a:gd name="T45" fmla="*/ 2147483646 h 712"/>
              <a:gd name="T46" fmla="*/ 2147483646 w 1321"/>
              <a:gd name="T47" fmla="*/ 2147483646 h 712"/>
              <a:gd name="T48" fmla="*/ 2147483646 w 1321"/>
              <a:gd name="T49" fmla="*/ 2147483646 h 712"/>
              <a:gd name="T50" fmla="*/ 2147483646 w 1321"/>
              <a:gd name="T51" fmla="*/ 2147483646 h 712"/>
              <a:gd name="T52" fmla="*/ 2147483646 w 1321"/>
              <a:gd name="T53" fmla="*/ 2147483646 h 712"/>
              <a:gd name="T54" fmla="*/ 2147483646 w 1321"/>
              <a:gd name="T55" fmla="*/ 2147483646 h 712"/>
              <a:gd name="T56" fmla="*/ 0 w 1321"/>
              <a:gd name="T57" fmla="*/ 2147483646 h 712"/>
              <a:gd name="T58" fmla="*/ 0 w 1321"/>
              <a:gd name="T59" fmla="*/ 2147483646 h 712"/>
              <a:gd name="T60" fmla="*/ 2147483646 w 1321"/>
              <a:gd name="T61" fmla="*/ 2147483646 h 712"/>
              <a:gd name="T62" fmla="*/ 2147483646 w 1321"/>
              <a:gd name="T63" fmla="*/ 2147483646 h 712"/>
              <a:gd name="T64" fmla="*/ 2147483646 w 1321"/>
              <a:gd name="T65" fmla="*/ 2147483646 h 712"/>
              <a:gd name="T66" fmla="*/ 2147483646 w 1321"/>
              <a:gd name="T67" fmla="*/ 2147483646 h 712"/>
              <a:gd name="T68" fmla="*/ 2147483646 w 1321"/>
              <a:gd name="T69" fmla="*/ 2147483646 h 712"/>
              <a:gd name="T70" fmla="*/ 2147483646 w 1321"/>
              <a:gd name="T71" fmla="*/ 2147483646 h 712"/>
              <a:gd name="T72" fmla="*/ 2147483646 w 1321"/>
              <a:gd name="T73" fmla="*/ 2147483646 h 712"/>
              <a:gd name="T74" fmla="*/ 2147483646 w 1321"/>
              <a:gd name="T75" fmla="*/ 2147483646 h 712"/>
              <a:gd name="T76" fmla="*/ 2147483646 w 1321"/>
              <a:gd name="T77" fmla="*/ 2147483646 h 712"/>
              <a:gd name="T78" fmla="*/ 2147483646 w 1321"/>
              <a:gd name="T79" fmla="*/ 2147483646 h 712"/>
              <a:gd name="T80" fmla="*/ 2147483646 w 1321"/>
              <a:gd name="T81" fmla="*/ 2147483646 h 712"/>
              <a:gd name="T82" fmla="*/ 2147483646 w 1321"/>
              <a:gd name="T83" fmla="*/ 0 h 712"/>
              <a:gd name="T84" fmla="*/ 2147483646 w 1321"/>
              <a:gd name="T85" fmla="*/ 0 h 712"/>
              <a:gd name="T86" fmla="*/ 2147483646 w 1321"/>
              <a:gd name="T87" fmla="*/ 2147483646 h 712"/>
              <a:gd name="T88" fmla="*/ 2147483646 w 1321"/>
              <a:gd name="T89" fmla="*/ 2147483646 h 712"/>
              <a:gd name="T90" fmla="*/ 2147483646 w 1321"/>
              <a:gd name="T91" fmla="*/ 2147483646 h 712"/>
              <a:gd name="T92" fmla="*/ 2147483646 w 1321"/>
              <a:gd name="T93" fmla="*/ 2147483646 h 712"/>
              <a:gd name="T94" fmla="*/ 2147483646 w 1321"/>
              <a:gd name="T95" fmla="*/ 2147483646 h 712"/>
              <a:gd name="T96" fmla="*/ 2147483646 w 1321"/>
              <a:gd name="T97" fmla="*/ 2147483646 h 712"/>
              <a:gd name="T98" fmla="*/ 2147483646 w 1321"/>
              <a:gd name="T99" fmla="*/ 2147483646 h 712"/>
              <a:gd name="T100" fmla="*/ 2147483646 w 1321"/>
              <a:gd name="T101" fmla="*/ 2147483646 h 712"/>
              <a:gd name="T102" fmla="*/ 2147483646 w 1321"/>
              <a:gd name="T103" fmla="*/ 2147483646 h 712"/>
              <a:gd name="T104" fmla="*/ 2147483646 w 1321"/>
              <a:gd name="T105" fmla="*/ 2147483646 h 7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21"/>
              <a:gd name="T160" fmla="*/ 0 h 712"/>
              <a:gd name="T161" fmla="*/ 1321 w 1321"/>
              <a:gd name="T162" fmla="*/ 712 h 7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CC66">
                  <a:alpha val="17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58731" name="Group 8"/>
          <p:cNvGrpSpPr>
            <a:grpSpLocks/>
          </p:cNvGrpSpPr>
          <p:nvPr/>
        </p:nvGrpSpPr>
        <p:grpSpPr bwMode="auto">
          <a:xfrm rot="-1297425" flipH="1" flipV="1">
            <a:off x="5892800" y="3753644"/>
            <a:ext cx="1184275" cy="288925"/>
            <a:chOff x="2532" y="1051"/>
            <a:chExt cx="893" cy="246"/>
          </a:xfrm>
        </p:grpSpPr>
        <p:grpSp>
          <p:nvGrpSpPr>
            <p:cNvPr id="158796" name="Group 9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158802" name="AutoShape 10"/>
              <p:cNvSpPr>
                <a:spLocks noChangeArrowheads="1"/>
              </p:cNvSpPr>
              <p:nvPr/>
            </p:nvSpPr>
            <p:spPr bwMode="gray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803" name="AutoShape 11"/>
              <p:cNvSpPr>
                <a:spLocks noChangeArrowheads="1"/>
              </p:cNvSpPr>
              <p:nvPr/>
            </p:nvSpPr>
            <p:spPr bwMode="gray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804" name="AutoShape 12"/>
              <p:cNvSpPr>
                <a:spLocks noChangeArrowheads="1"/>
              </p:cNvSpPr>
              <p:nvPr/>
            </p:nvSpPr>
            <p:spPr bwMode="gray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805" name="AutoShape 13"/>
              <p:cNvSpPr>
                <a:spLocks noChangeArrowheads="1"/>
              </p:cNvSpPr>
              <p:nvPr/>
            </p:nvSpPr>
            <p:spPr bwMode="gray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58797" name="Group 14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158798" name="AutoShape 15"/>
              <p:cNvSpPr>
                <a:spLocks noChangeArrowheads="1"/>
              </p:cNvSpPr>
              <p:nvPr/>
            </p:nvSpPr>
            <p:spPr bwMode="gray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99" name="AutoShape 16"/>
              <p:cNvSpPr>
                <a:spLocks noChangeArrowheads="1"/>
              </p:cNvSpPr>
              <p:nvPr/>
            </p:nvSpPr>
            <p:spPr bwMode="gray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800" name="AutoShape 17"/>
              <p:cNvSpPr>
                <a:spLocks noChangeArrowheads="1"/>
              </p:cNvSpPr>
              <p:nvPr/>
            </p:nvSpPr>
            <p:spPr bwMode="gray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801" name="AutoShape 18"/>
              <p:cNvSpPr>
                <a:spLocks noChangeArrowheads="1"/>
              </p:cNvSpPr>
              <p:nvPr/>
            </p:nvSpPr>
            <p:spPr bwMode="gray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</p:grpSp>
      <p:pic>
        <p:nvPicPr>
          <p:cNvPr id="158732" name="Picture 19" descr="circuler_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920875" y="1232694"/>
            <a:ext cx="117951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4628" name="Oval 20"/>
          <p:cNvSpPr>
            <a:spLocks noChangeArrowheads="1"/>
          </p:cNvSpPr>
          <p:nvPr/>
        </p:nvSpPr>
        <p:spPr bwMode="gray">
          <a:xfrm>
            <a:off x="1920875" y="1232694"/>
            <a:ext cx="1171575" cy="1171575"/>
          </a:xfrm>
          <a:prstGeom prst="ellipse">
            <a:avLst/>
          </a:prstGeom>
          <a:gradFill rotWithShape="1">
            <a:gsLst>
              <a:gs pos="0">
                <a:srgbClr val="D15305">
                  <a:gamma/>
                  <a:shade val="26275"/>
                  <a:invGamma/>
                  <a:alpha val="89999"/>
                </a:srgbClr>
              </a:gs>
              <a:gs pos="50000">
                <a:srgbClr val="D15305">
                  <a:alpha val="45000"/>
                </a:srgbClr>
              </a:gs>
              <a:gs pos="100000">
                <a:srgbClr val="D15305">
                  <a:gamma/>
                  <a:shade val="26275"/>
                  <a:invGamma/>
                  <a:alpha val="89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158736" name="Freeform 21"/>
          <p:cNvSpPr>
            <a:spLocks/>
          </p:cNvSpPr>
          <p:nvPr/>
        </p:nvSpPr>
        <p:spPr bwMode="gray">
          <a:xfrm>
            <a:off x="2041525" y="1256507"/>
            <a:ext cx="920750" cy="406400"/>
          </a:xfrm>
          <a:custGeom>
            <a:avLst/>
            <a:gdLst>
              <a:gd name="T0" fmla="*/ 2147483646 w 1321"/>
              <a:gd name="T1" fmla="*/ 2147483646 h 712"/>
              <a:gd name="T2" fmla="*/ 2147483646 w 1321"/>
              <a:gd name="T3" fmla="*/ 2147483646 h 712"/>
              <a:gd name="T4" fmla="*/ 2147483646 w 1321"/>
              <a:gd name="T5" fmla="*/ 2147483646 h 712"/>
              <a:gd name="T6" fmla="*/ 2147483646 w 1321"/>
              <a:gd name="T7" fmla="*/ 2147483646 h 712"/>
              <a:gd name="T8" fmla="*/ 2147483646 w 1321"/>
              <a:gd name="T9" fmla="*/ 2147483646 h 712"/>
              <a:gd name="T10" fmla="*/ 2147483646 w 1321"/>
              <a:gd name="T11" fmla="*/ 2147483646 h 712"/>
              <a:gd name="T12" fmla="*/ 2147483646 w 1321"/>
              <a:gd name="T13" fmla="*/ 2147483646 h 712"/>
              <a:gd name="T14" fmla="*/ 2147483646 w 1321"/>
              <a:gd name="T15" fmla="*/ 2147483646 h 712"/>
              <a:gd name="T16" fmla="*/ 2147483646 w 1321"/>
              <a:gd name="T17" fmla="*/ 2147483646 h 712"/>
              <a:gd name="T18" fmla="*/ 2147483646 w 1321"/>
              <a:gd name="T19" fmla="*/ 2147483646 h 712"/>
              <a:gd name="T20" fmla="*/ 2147483646 w 1321"/>
              <a:gd name="T21" fmla="*/ 2147483646 h 712"/>
              <a:gd name="T22" fmla="*/ 2147483646 w 1321"/>
              <a:gd name="T23" fmla="*/ 2147483646 h 712"/>
              <a:gd name="T24" fmla="*/ 2147483646 w 1321"/>
              <a:gd name="T25" fmla="*/ 2147483646 h 712"/>
              <a:gd name="T26" fmla="*/ 2147483646 w 1321"/>
              <a:gd name="T27" fmla="*/ 2147483646 h 712"/>
              <a:gd name="T28" fmla="*/ 2147483646 w 1321"/>
              <a:gd name="T29" fmla="*/ 2147483646 h 712"/>
              <a:gd name="T30" fmla="*/ 2147483646 w 1321"/>
              <a:gd name="T31" fmla="*/ 2147483646 h 712"/>
              <a:gd name="T32" fmla="*/ 2147483646 w 1321"/>
              <a:gd name="T33" fmla="*/ 2147483646 h 712"/>
              <a:gd name="T34" fmla="*/ 2147483646 w 1321"/>
              <a:gd name="T35" fmla="*/ 2147483646 h 712"/>
              <a:gd name="T36" fmla="*/ 2147483646 w 1321"/>
              <a:gd name="T37" fmla="*/ 2147483646 h 712"/>
              <a:gd name="T38" fmla="*/ 2147483646 w 1321"/>
              <a:gd name="T39" fmla="*/ 2147483646 h 712"/>
              <a:gd name="T40" fmla="*/ 2147483646 w 1321"/>
              <a:gd name="T41" fmla="*/ 2147483646 h 712"/>
              <a:gd name="T42" fmla="*/ 2147483646 w 1321"/>
              <a:gd name="T43" fmla="*/ 2147483646 h 712"/>
              <a:gd name="T44" fmla="*/ 2147483646 w 1321"/>
              <a:gd name="T45" fmla="*/ 2147483646 h 712"/>
              <a:gd name="T46" fmla="*/ 2147483646 w 1321"/>
              <a:gd name="T47" fmla="*/ 2147483646 h 712"/>
              <a:gd name="T48" fmla="*/ 2147483646 w 1321"/>
              <a:gd name="T49" fmla="*/ 2147483646 h 712"/>
              <a:gd name="T50" fmla="*/ 2147483646 w 1321"/>
              <a:gd name="T51" fmla="*/ 2147483646 h 712"/>
              <a:gd name="T52" fmla="*/ 2147483646 w 1321"/>
              <a:gd name="T53" fmla="*/ 2147483646 h 712"/>
              <a:gd name="T54" fmla="*/ 2147483646 w 1321"/>
              <a:gd name="T55" fmla="*/ 2147483646 h 712"/>
              <a:gd name="T56" fmla="*/ 0 w 1321"/>
              <a:gd name="T57" fmla="*/ 2147483646 h 712"/>
              <a:gd name="T58" fmla="*/ 0 w 1321"/>
              <a:gd name="T59" fmla="*/ 2147483646 h 712"/>
              <a:gd name="T60" fmla="*/ 2147483646 w 1321"/>
              <a:gd name="T61" fmla="*/ 2147483646 h 712"/>
              <a:gd name="T62" fmla="*/ 2147483646 w 1321"/>
              <a:gd name="T63" fmla="*/ 2147483646 h 712"/>
              <a:gd name="T64" fmla="*/ 2147483646 w 1321"/>
              <a:gd name="T65" fmla="*/ 2147483646 h 712"/>
              <a:gd name="T66" fmla="*/ 2147483646 w 1321"/>
              <a:gd name="T67" fmla="*/ 2147483646 h 712"/>
              <a:gd name="T68" fmla="*/ 2147483646 w 1321"/>
              <a:gd name="T69" fmla="*/ 2147483646 h 712"/>
              <a:gd name="T70" fmla="*/ 2147483646 w 1321"/>
              <a:gd name="T71" fmla="*/ 2147483646 h 712"/>
              <a:gd name="T72" fmla="*/ 2147483646 w 1321"/>
              <a:gd name="T73" fmla="*/ 2147483646 h 712"/>
              <a:gd name="T74" fmla="*/ 2147483646 w 1321"/>
              <a:gd name="T75" fmla="*/ 2147483646 h 712"/>
              <a:gd name="T76" fmla="*/ 2147483646 w 1321"/>
              <a:gd name="T77" fmla="*/ 2147483646 h 712"/>
              <a:gd name="T78" fmla="*/ 2147483646 w 1321"/>
              <a:gd name="T79" fmla="*/ 2147483646 h 712"/>
              <a:gd name="T80" fmla="*/ 2147483646 w 1321"/>
              <a:gd name="T81" fmla="*/ 2147483646 h 712"/>
              <a:gd name="T82" fmla="*/ 2147483646 w 1321"/>
              <a:gd name="T83" fmla="*/ 0 h 712"/>
              <a:gd name="T84" fmla="*/ 2147483646 w 1321"/>
              <a:gd name="T85" fmla="*/ 0 h 712"/>
              <a:gd name="T86" fmla="*/ 2147483646 w 1321"/>
              <a:gd name="T87" fmla="*/ 2147483646 h 712"/>
              <a:gd name="T88" fmla="*/ 2147483646 w 1321"/>
              <a:gd name="T89" fmla="*/ 2147483646 h 712"/>
              <a:gd name="T90" fmla="*/ 2147483646 w 1321"/>
              <a:gd name="T91" fmla="*/ 2147483646 h 712"/>
              <a:gd name="T92" fmla="*/ 2147483646 w 1321"/>
              <a:gd name="T93" fmla="*/ 2147483646 h 712"/>
              <a:gd name="T94" fmla="*/ 2147483646 w 1321"/>
              <a:gd name="T95" fmla="*/ 2147483646 h 712"/>
              <a:gd name="T96" fmla="*/ 2147483646 w 1321"/>
              <a:gd name="T97" fmla="*/ 2147483646 h 712"/>
              <a:gd name="T98" fmla="*/ 2147483646 w 1321"/>
              <a:gd name="T99" fmla="*/ 2147483646 h 712"/>
              <a:gd name="T100" fmla="*/ 2147483646 w 1321"/>
              <a:gd name="T101" fmla="*/ 2147483646 h 712"/>
              <a:gd name="T102" fmla="*/ 2147483646 w 1321"/>
              <a:gd name="T103" fmla="*/ 2147483646 h 712"/>
              <a:gd name="T104" fmla="*/ 2147483646 w 1321"/>
              <a:gd name="T105" fmla="*/ 2147483646 h 7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21"/>
              <a:gd name="T160" fmla="*/ 0 h 712"/>
              <a:gd name="T161" fmla="*/ 1321 w 1321"/>
              <a:gd name="T162" fmla="*/ 712 h 7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6600">
                  <a:alpha val="17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8737" name="Rectangle 22"/>
          <p:cNvSpPr>
            <a:spLocks noChangeArrowheads="1"/>
          </p:cNvSpPr>
          <p:nvPr/>
        </p:nvSpPr>
        <p:spPr bwMode="auto">
          <a:xfrm>
            <a:off x="2184400" y="1616869"/>
            <a:ext cx="654050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b="1">
                <a:solidFill>
                  <a:srgbClr val="1C1C1C"/>
                </a:solidFill>
              </a:rPr>
              <a:t>Title</a:t>
            </a:r>
          </a:p>
        </p:txBody>
      </p:sp>
      <p:sp>
        <p:nvSpPr>
          <p:cNvPr id="158738" name="Rectangle 23"/>
          <p:cNvSpPr>
            <a:spLocks noChangeArrowheads="1"/>
          </p:cNvSpPr>
          <p:nvPr/>
        </p:nvSpPr>
        <p:spPr bwMode="auto">
          <a:xfrm>
            <a:off x="6178550" y="3191669"/>
            <a:ext cx="654050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b="1">
                <a:solidFill>
                  <a:srgbClr val="1C1C1C"/>
                </a:solidFill>
              </a:rPr>
              <a:t>Title</a:t>
            </a:r>
          </a:p>
        </p:txBody>
      </p:sp>
      <p:sp>
        <p:nvSpPr>
          <p:cNvPr id="158739" name="Text Box 24"/>
          <p:cNvSpPr txBox="1">
            <a:spLocks noChangeArrowheads="1"/>
          </p:cNvSpPr>
          <p:nvPr/>
        </p:nvSpPr>
        <p:spPr bwMode="auto">
          <a:xfrm>
            <a:off x="687388" y="1726407"/>
            <a:ext cx="12287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altLang="zh-CN" sz="1200" b="1">
                <a:solidFill>
                  <a:srgbClr val="1C1C1C"/>
                </a:solidFill>
              </a:rPr>
              <a:t>Text in here</a:t>
            </a:r>
          </a:p>
        </p:txBody>
      </p:sp>
      <p:sp>
        <p:nvSpPr>
          <p:cNvPr id="158740" name="Text Box 25"/>
          <p:cNvSpPr txBox="1">
            <a:spLocks noChangeArrowheads="1"/>
          </p:cNvSpPr>
          <p:nvPr/>
        </p:nvSpPr>
        <p:spPr bwMode="auto">
          <a:xfrm>
            <a:off x="7215188" y="3153569"/>
            <a:ext cx="12287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CN" sz="1200" b="1">
                <a:solidFill>
                  <a:srgbClr val="1C1C1C"/>
                </a:solidFill>
              </a:rPr>
              <a:t>Text in here</a:t>
            </a:r>
          </a:p>
        </p:txBody>
      </p:sp>
      <p:grpSp>
        <p:nvGrpSpPr>
          <p:cNvPr id="158741" name="Group 26"/>
          <p:cNvGrpSpPr>
            <a:grpSpLocks/>
          </p:cNvGrpSpPr>
          <p:nvPr/>
        </p:nvGrpSpPr>
        <p:grpSpPr bwMode="auto">
          <a:xfrm>
            <a:off x="2674938" y="1955007"/>
            <a:ext cx="579437" cy="1350962"/>
            <a:chOff x="1821" y="1330"/>
            <a:chExt cx="365" cy="851"/>
          </a:xfrm>
        </p:grpSpPr>
        <p:sp>
          <p:nvSpPr>
            <p:cNvPr id="158794" name="Oval 27"/>
            <p:cNvSpPr>
              <a:spLocks noChangeArrowheads="1"/>
            </p:cNvSpPr>
            <p:nvPr/>
          </p:nvSpPr>
          <p:spPr bwMode="auto">
            <a:xfrm rot="-2509211">
              <a:off x="1821" y="1447"/>
              <a:ext cx="101" cy="30"/>
            </a:xfrm>
            <a:prstGeom prst="ellipse">
              <a:avLst/>
            </a:prstGeom>
            <a:gradFill rotWithShape="1">
              <a:gsLst>
                <a:gs pos="0">
                  <a:srgbClr val="660066"/>
                </a:gs>
                <a:gs pos="50000">
                  <a:srgbClr val="C299C2"/>
                </a:gs>
                <a:gs pos="100000">
                  <a:srgbClr val="66006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58795" name="AutoShape 28"/>
            <p:cNvSpPr>
              <a:spLocks noChangeArrowheads="1"/>
            </p:cNvSpPr>
            <p:nvPr/>
          </p:nvSpPr>
          <p:spPr bwMode="gray">
            <a:xfrm rot="8122410">
              <a:off x="2131" y="1330"/>
              <a:ext cx="55" cy="851"/>
            </a:xfrm>
            <a:prstGeom prst="can">
              <a:avLst>
                <a:gd name="adj" fmla="val 41332"/>
              </a:avLst>
            </a:prstGeom>
            <a:gradFill rotWithShape="1">
              <a:gsLst>
                <a:gs pos="0">
                  <a:srgbClr val="808080"/>
                </a:gs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58742" name="Group 29"/>
          <p:cNvGrpSpPr>
            <a:grpSpLocks/>
          </p:cNvGrpSpPr>
          <p:nvPr/>
        </p:nvGrpSpPr>
        <p:grpSpPr bwMode="auto">
          <a:xfrm>
            <a:off x="4522788" y="3410744"/>
            <a:ext cx="1474787" cy="139700"/>
            <a:chOff x="3083" y="2333"/>
            <a:chExt cx="1098" cy="55"/>
          </a:xfrm>
        </p:grpSpPr>
        <p:sp>
          <p:nvSpPr>
            <p:cNvPr id="158792" name="Oval 30"/>
            <p:cNvSpPr>
              <a:spLocks noChangeArrowheads="1"/>
            </p:cNvSpPr>
            <p:nvPr/>
          </p:nvSpPr>
          <p:spPr bwMode="auto">
            <a:xfrm rot="5607574">
              <a:off x="4129" y="2337"/>
              <a:ext cx="55" cy="48"/>
            </a:xfrm>
            <a:prstGeom prst="ellipse">
              <a:avLst/>
            </a:prstGeom>
            <a:gradFill rotWithShape="1">
              <a:gsLst>
                <a:gs pos="0">
                  <a:srgbClr val="003333"/>
                </a:gs>
                <a:gs pos="50000">
                  <a:srgbClr val="00FFFF"/>
                </a:gs>
                <a:gs pos="100000">
                  <a:srgbClr val="00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58793" name="AutoShape 31"/>
            <p:cNvSpPr>
              <a:spLocks noChangeArrowheads="1"/>
            </p:cNvSpPr>
            <p:nvPr/>
          </p:nvSpPr>
          <p:spPr bwMode="gray">
            <a:xfrm rot="16242395" flipH="1">
              <a:off x="3606" y="1810"/>
              <a:ext cx="40" cy="1086"/>
            </a:xfrm>
            <a:prstGeom prst="can">
              <a:avLst>
                <a:gd name="adj" fmla="val 72526"/>
              </a:avLst>
            </a:prstGeom>
            <a:gradFill rotWithShape="1">
              <a:gsLst>
                <a:gs pos="0">
                  <a:srgbClr val="808080"/>
                </a:gs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pic>
        <p:nvPicPr>
          <p:cNvPr id="158743" name="Picture 32" descr="circuler_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352800" y="2631282"/>
            <a:ext cx="165417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44" name="Oval 33"/>
          <p:cNvSpPr>
            <a:spLocks noChangeArrowheads="1"/>
          </p:cNvSpPr>
          <p:nvPr/>
        </p:nvSpPr>
        <p:spPr bwMode="gray">
          <a:xfrm>
            <a:off x="3352800" y="2631282"/>
            <a:ext cx="1643063" cy="1644650"/>
          </a:xfrm>
          <a:prstGeom prst="ellipse">
            <a:avLst/>
          </a:prstGeom>
          <a:gradFill rotWithShape="1">
            <a:gsLst>
              <a:gs pos="0">
                <a:srgbClr val="FFFF00">
                  <a:alpha val="45000"/>
                </a:srgbClr>
              </a:gs>
              <a:gs pos="100000">
                <a:srgbClr val="434300">
                  <a:alpha val="89998"/>
                </a:srgb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58745" name="Freeform 34"/>
          <p:cNvSpPr>
            <a:spLocks/>
          </p:cNvSpPr>
          <p:nvPr/>
        </p:nvSpPr>
        <p:spPr bwMode="gray">
          <a:xfrm>
            <a:off x="3522663" y="2664619"/>
            <a:ext cx="1292225" cy="569913"/>
          </a:xfrm>
          <a:custGeom>
            <a:avLst/>
            <a:gdLst>
              <a:gd name="T0" fmla="*/ 2147483646 w 1321"/>
              <a:gd name="T1" fmla="*/ 2147483646 h 712"/>
              <a:gd name="T2" fmla="*/ 2147483646 w 1321"/>
              <a:gd name="T3" fmla="*/ 2147483646 h 712"/>
              <a:gd name="T4" fmla="*/ 2147483646 w 1321"/>
              <a:gd name="T5" fmla="*/ 2147483646 h 712"/>
              <a:gd name="T6" fmla="*/ 2147483646 w 1321"/>
              <a:gd name="T7" fmla="*/ 2147483646 h 712"/>
              <a:gd name="T8" fmla="*/ 2147483646 w 1321"/>
              <a:gd name="T9" fmla="*/ 2147483646 h 712"/>
              <a:gd name="T10" fmla="*/ 2147483646 w 1321"/>
              <a:gd name="T11" fmla="*/ 2147483646 h 712"/>
              <a:gd name="T12" fmla="*/ 2147483646 w 1321"/>
              <a:gd name="T13" fmla="*/ 2147483646 h 712"/>
              <a:gd name="T14" fmla="*/ 2147483646 w 1321"/>
              <a:gd name="T15" fmla="*/ 2147483646 h 712"/>
              <a:gd name="T16" fmla="*/ 2147483646 w 1321"/>
              <a:gd name="T17" fmla="*/ 2147483646 h 712"/>
              <a:gd name="T18" fmla="*/ 2147483646 w 1321"/>
              <a:gd name="T19" fmla="*/ 2147483646 h 712"/>
              <a:gd name="T20" fmla="*/ 2147483646 w 1321"/>
              <a:gd name="T21" fmla="*/ 2147483646 h 712"/>
              <a:gd name="T22" fmla="*/ 2147483646 w 1321"/>
              <a:gd name="T23" fmla="*/ 2147483646 h 712"/>
              <a:gd name="T24" fmla="*/ 2147483646 w 1321"/>
              <a:gd name="T25" fmla="*/ 2147483646 h 712"/>
              <a:gd name="T26" fmla="*/ 2147483646 w 1321"/>
              <a:gd name="T27" fmla="*/ 2147483646 h 712"/>
              <a:gd name="T28" fmla="*/ 2147483646 w 1321"/>
              <a:gd name="T29" fmla="*/ 2147483646 h 712"/>
              <a:gd name="T30" fmla="*/ 2147483646 w 1321"/>
              <a:gd name="T31" fmla="*/ 2147483646 h 712"/>
              <a:gd name="T32" fmla="*/ 2147483646 w 1321"/>
              <a:gd name="T33" fmla="*/ 2147483646 h 712"/>
              <a:gd name="T34" fmla="*/ 2147483646 w 1321"/>
              <a:gd name="T35" fmla="*/ 2147483646 h 712"/>
              <a:gd name="T36" fmla="*/ 2147483646 w 1321"/>
              <a:gd name="T37" fmla="*/ 2147483646 h 712"/>
              <a:gd name="T38" fmla="*/ 2147483646 w 1321"/>
              <a:gd name="T39" fmla="*/ 2147483646 h 712"/>
              <a:gd name="T40" fmla="*/ 2147483646 w 1321"/>
              <a:gd name="T41" fmla="*/ 2147483646 h 712"/>
              <a:gd name="T42" fmla="*/ 2147483646 w 1321"/>
              <a:gd name="T43" fmla="*/ 2147483646 h 712"/>
              <a:gd name="T44" fmla="*/ 2147483646 w 1321"/>
              <a:gd name="T45" fmla="*/ 2147483646 h 712"/>
              <a:gd name="T46" fmla="*/ 2147483646 w 1321"/>
              <a:gd name="T47" fmla="*/ 2147483646 h 712"/>
              <a:gd name="T48" fmla="*/ 2147483646 w 1321"/>
              <a:gd name="T49" fmla="*/ 2147483646 h 712"/>
              <a:gd name="T50" fmla="*/ 2147483646 w 1321"/>
              <a:gd name="T51" fmla="*/ 2147483646 h 712"/>
              <a:gd name="T52" fmla="*/ 2147483646 w 1321"/>
              <a:gd name="T53" fmla="*/ 2147483646 h 712"/>
              <a:gd name="T54" fmla="*/ 2147483646 w 1321"/>
              <a:gd name="T55" fmla="*/ 2147483646 h 712"/>
              <a:gd name="T56" fmla="*/ 0 w 1321"/>
              <a:gd name="T57" fmla="*/ 2147483646 h 712"/>
              <a:gd name="T58" fmla="*/ 0 w 1321"/>
              <a:gd name="T59" fmla="*/ 2147483646 h 712"/>
              <a:gd name="T60" fmla="*/ 2147483646 w 1321"/>
              <a:gd name="T61" fmla="*/ 2147483646 h 712"/>
              <a:gd name="T62" fmla="*/ 2147483646 w 1321"/>
              <a:gd name="T63" fmla="*/ 2147483646 h 712"/>
              <a:gd name="T64" fmla="*/ 2147483646 w 1321"/>
              <a:gd name="T65" fmla="*/ 2147483646 h 712"/>
              <a:gd name="T66" fmla="*/ 2147483646 w 1321"/>
              <a:gd name="T67" fmla="*/ 2147483646 h 712"/>
              <a:gd name="T68" fmla="*/ 2147483646 w 1321"/>
              <a:gd name="T69" fmla="*/ 2147483646 h 712"/>
              <a:gd name="T70" fmla="*/ 2147483646 w 1321"/>
              <a:gd name="T71" fmla="*/ 2147483646 h 712"/>
              <a:gd name="T72" fmla="*/ 2147483646 w 1321"/>
              <a:gd name="T73" fmla="*/ 2147483646 h 712"/>
              <a:gd name="T74" fmla="*/ 2147483646 w 1321"/>
              <a:gd name="T75" fmla="*/ 2147483646 h 712"/>
              <a:gd name="T76" fmla="*/ 2147483646 w 1321"/>
              <a:gd name="T77" fmla="*/ 2147483646 h 712"/>
              <a:gd name="T78" fmla="*/ 2147483646 w 1321"/>
              <a:gd name="T79" fmla="*/ 2147483646 h 712"/>
              <a:gd name="T80" fmla="*/ 2147483646 w 1321"/>
              <a:gd name="T81" fmla="*/ 2147483646 h 712"/>
              <a:gd name="T82" fmla="*/ 2147483646 w 1321"/>
              <a:gd name="T83" fmla="*/ 0 h 712"/>
              <a:gd name="T84" fmla="*/ 2147483646 w 1321"/>
              <a:gd name="T85" fmla="*/ 0 h 712"/>
              <a:gd name="T86" fmla="*/ 2147483646 w 1321"/>
              <a:gd name="T87" fmla="*/ 2147483646 h 712"/>
              <a:gd name="T88" fmla="*/ 2147483646 w 1321"/>
              <a:gd name="T89" fmla="*/ 2147483646 h 712"/>
              <a:gd name="T90" fmla="*/ 2147483646 w 1321"/>
              <a:gd name="T91" fmla="*/ 2147483646 h 712"/>
              <a:gd name="T92" fmla="*/ 2147483646 w 1321"/>
              <a:gd name="T93" fmla="*/ 2147483646 h 712"/>
              <a:gd name="T94" fmla="*/ 2147483646 w 1321"/>
              <a:gd name="T95" fmla="*/ 2147483646 h 712"/>
              <a:gd name="T96" fmla="*/ 2147483646 w 1321"/>
              <a:gd name="T97" fmla="*/ 2147483646 h 712"/>
              <a:gd name="T98" fmla="*/ 2147483646 w 1321"/>
              <a:gd name="T99" fmla="*/ 2147483646 h 712"/>
              <a:gd name="T100" fmla="*/ 2147483646 w 1321"/>
              <a:gd name="T101" fmla="*/ 2147483646 h 712"/>
              <a:gd name="T102" fmla="*/ 2147483646 w 1321"/>
              <a:gd name="T103" fmla="*/ 2147483646 h 712"/>
              <a:gd name="T104" fmla="*/ 2147483646 w 1321"/>
              <a:gd name="T105" fmla="*/ 2147483646 h 7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21"/>
              <a:gd name="T160" fmla="*/ 0 h 712"/>
              <a:gd name="T161" fmla="*/ 1321 w 1321"/>
              <a:gd name="T162" fmla="*/ 712 h 7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0BC00">
                  <a:alpha val="17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58746" name="Group 35"/>
          <p:cNvGrpSpPr>
            <a:grpSpLocks/>
          </p:cNvGrpSpPr>
          <p:nvPr/>
        </p:nvGrpSpPr>
        <p:grpSpPr bwMode="auto">
          <a:xfrm rot="-1297425" flipH="1" flipV="1">
            <a:off x="3476625" y="3913982"/>
            <a:ext cx="1435100" cy="349250"/>
            <a:chOff x="2532" y="1051"/>
            <a:chExt cx="893" cy="246"/>
          </a:xfrm>
        </p:grpSpPr>
        <p:grpSp>
          <p:nvGrpSpPr>
            <p:cNvPr id="158782" name="Group 36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158788" name="AutoShape 37"/>
              <p:cNvSpPr>
                <a:spLocks noChangeArrowheads="1"/>
              </p:cNvSpPr>
              <p:nvPr/>
            </p:nvSpPr>
            <p:spPr bwMode="gray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89" name="AutoShape 38"/>
              <p:cNvSpPr>
                <a:spLocks noChangeArrowheads="1"/>
              </p:cNvSpPr>
              <p:nvPr/>
            </p:nvSpPr>
            <p:spPr bwMode="gray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90" name="AutoShape 39"/>
              <p:cNvSpPr>
                <a:spLocks noChangeArrowheads="1"/>
              </p:cNvSpPr>
              <p:nvPr/>
            </p:nvSpPr>
            <p:spPr bwMode="gray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91" name="AutoShape 40"/>
              <p:cNvSpPr>
                <a:spLocks noChangeArrowheads="1"/>
              </p:cNvSpPr>
              <p:nvPr/>
            </p:nvSpPr>
            <p:spPr bwMode="gray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58783" name="Group 41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158784" name="AutoShape 42"/>
              <p:cNvSpPr>
                <a:spLocks noChangeArrowheads="1"/>
              </p:cNvSpPr>
              <p:nvPr/>
            </p:nvSpPr>
            <p:spPr bwMode="gray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85" name="AutoShape 43"/>
              <p:cNvSpPr>
                <a:spLocks noChangeArrowheads="1"/>
              </p:cNvSpPr>
              <p:nvPr/>
            </p:nvSpPr>
            <p:spPr bwMode="gray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86" name="AutoShape 44"/>
              <p:cNvSpPr>
                <a:spLocks noChangeArrowheads="1"/>
              </p:cNvSpPr>
              <p:nvPr/>
            </p:nvSpPr>
            <p:spPr bwMode="gray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87" name="AutoShape 45"/>
              <p:cNvSpPr>
                <a:spLocks noChangeArrowheads="1"/>
              </p:cNvSpPr>
              <p:nvPr/>
            </p:nvSpPr>
            <p:spPr bwMode="gray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</p:grpSp>
      <p:sp>
        <p:nvSpPr>
          <p:cNvPr id="158747" name="Rectangle 46"/>
          <p:cNvSpPr>
            <a:spLocks noChangeArrowheads="1"/>
          </p:cNvSpPr>
          <p:nvPr/>
        </p:nvSpPr>
        <p:spPr bwMode="auto">
          <a:xfrm>
            <a:off x="3848100" y="3221832"/>
            <a:ext cx="7048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 b="1">
                <a:solidFill>
                  <a:srgbClr val="1C1C1C"/>
                </a:solidFill>
              </a:rPr>
              <a:t>Title</a:t>
            </a:r>
          </a:p>
        </p:txBody>
      </p:sp>
      <p:grpSp>
        <p:nvGrpSpPr>
          <p:cNvPr id="158748" name="Group 47"/>
          <p:cNvGrpSpPr>
            <a:grpSpLocks/>
          </p:cNvGrpSpPr>
          <p:nvPr/>
        </p:nvGrpSpPr>
        <p:grpSpPr bwMode="auto">
          <a:xfrm>
            <a:off x="2384425" y="3729832"/>
            <a:ext cx="1458913" cy="576262"/>
            <a:chOff x="1651" y="2475"/>
            <a:chExt cx="919" cy="363"/>
          </a:xfrm>
        </p:grpSpPr>
        <p:sp>
          <p:nvSpPr>
            <p:cNvPr id="158780" name="Oval 48"/>
            <p:cNvSpPr>
              <a:spLocks noChangeArrowheads="1"/>
            </p:cNvSpPr>
            <p:nvPr/>
          </p:nvSpPr>
          <p:spPr bwMode="auto">
            <a:xfrm rot="3461289">
              <a:off x="2408" y="2500"/>
              <a:ext cx="110" cy="60"/>
            </a:xfrm>
            <a:prstGeom prst="ellipse">
              <a:avLst/>
            </a:prstGeom>
            <a:gradFill rotWithShape="1">
              <a:gsLst>
                <a:gs pos="0">
                  <a:srgbClr val="996600"/>
                </a:gs>
                <a:gs pos="50000">
                  <a:srgbClr val="D6C299"/>
                </a:gs>
                <a:gs pos="100000">
                  <a:srgbClr val="9966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58781" name="AutoShape 49"/>
            <p:cNvSpPr>
              <a:spLocks noChangeArrowheads="1"/>
            </p:cNvSpPr>
            <p:nvPr/>
          </p:nvSpPr>
          <p:spPr bwMode="gray">
            <a:xfrm rot="13955520" flipH="1">
              <a:off x="2077" y="2344"/>
              <a:ext cx="68" cy="919"/>
            </a:xfrm>
            <a:prstGeom prst="can">
              <a:avLst>
                <a:gd name="adj" fmla="val 36102"/>
              </a:avLst>
            </a:prstGeom>
            <a:gradFill rotWithShape="1">
              <a:gsLst>
                <a:gs pos="0">
                  <a:srgbClr val="808080"/>
                </a:gs>
                <a:gs pos="50000">
                  <a:srgbClr val="FFFFFF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58749" name="Arc 50"/>
          <p:cNvSpPr>
            <a:spLocks/>
          </p:cNvSpPr>
          <p:nvPr/>
        </p:nvSpPr>
        <p:spPr bwMode="gray">
          <a:xfrm rot="5910476" flipH="1">
            <a:off x="1605756" y="4075113"/>
            <a:ext cx="1677988" cy="1708150"/>
          </a:xfrm>
          <a:custGeom>
            <a:avLst/>
            <a:gdLst>
              <a:gd name="T0" fmla="*/ 2147483646 w 43200"/>
              <a:gd name="T1" fmla="*/ 2147483646 h 42427"/>
              <a:gd name="T2" fmla="*/ 2147483646 w 43200"/>
              <a:gd name="T3" fmla="*/ 2147483646 h 42427"/>
              <a:gd name="T4" fmla="*/ 2147483646 w 43200"/>
              <a:gd name="T5" fmla="*/ 2147483646 h 42427"/>
              <a:gd name="T6" fmla="*/ 0 60000 65536"/>
              <a:gd name="T7" fmla="*/ 0 60000 65536"/>
              <a:gd name="T8" fmla="*/ 0 60000 65536"/>
              <a:gd name="T9" fmla="*/ 0 w 43200"/>
              <a:gd name="T10" fmla="*/ 0 h 42427"/>
              <a:gd name="T11" fmla="*/ 43200 w 43200"/>
              <a:gd name="T12" fmla="*/ 42427 h 424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2427" fill="none" extrusionOk="0">
                <a:moveTo>
                  <a:pt x="14181" y="41886"/>
                </a:moveTo>
                <a:cubicBezTo>
                  <a:pt x="5664" y="38771"/>
                  <a:pt x="0" y="3066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1324"/>
                  <a:pt x="36702" y="39849"/>
                  <a:pt x="27326" y="42427"/>
                </a:cubicBezTo>
              </a:path>
              <a:path w="43200" h="42427" stroke="0" extrusionOk="0">
                <a:moveTo>
                  <a:pt x="14181" y="41886"/>
                </a:moveTo>
                <a:cubicBezTo>
                  <a:pt x="5664" y="38771"/>
                  <a:pt x="0" y="3066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1324"/>
                  <a:pt x="36702" y="39849"/>
                  <a:pt x="27326" y="42427"/>
                </a:cubicBezTo>
                <a:lnTo>
                  <a:pt x="21600" y="21600"/>
                </a:lnTo>
                <a:lnTo>
                  <a:pt x="14181" y="41886"/>
                </a:lnTo>
                <a:close/>
              </a:path>
            </a:pathLst>
          </a:custGeom>
          <a:noFill/>
          <a:ln w="19050">
            <a:solidFill>
              <a:srgbClr val="1C1C1C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8750" name="Text Box 51"/>
          <p:cNvSpPr txBox="1">
            <a:spLocks noChangeArrowheads="1"/>
          </p:cNvSpPr>
          <p:nvPr/>
        </p:nvSpPr>
        <p:spPr bwMode="auto">
          <a:xfrm>
            <a:off x="533400" y="4650582"/>
            <a:ext cx="12287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0650" indent="-1206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en-US" altLang="zh-CN" sz="1200" b="1">
                <a:solidFill>
                  <a:srgbClr val="1C1C1C"/>
                </a:solidFill>
              </a:rPr>
              <a:t>Text in here</a:t>
            </a:r>
          </a:p>
        </p:txBody>
      </p:sp>
      <p:pic>
        <p:nvPicPr>
          <p:cNvPr id="158751" name="Picture 52" descr="circuler_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724025" y="4231482"/>
            <a:ext cx="143192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4661" name="Oval 53"/>
          <p:cNvSpPr>
            <a:spLocks noChangeArrowheads="1"/>
          </p:cNvSpPr>
          <p:nvPr/>
        </p:nvSpPr>
        <p:spPr bwMode="gray">
          <a:xfrm>
            <a:off x="1724025" y="4231482"/>
            <a:ext cx="1422400" cy="1422400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26275"/>
                  <a:invGamma/>
                  <a:alpha val="89999"/>
                </a:srgbClr>
              </a:gs>
              <a:gs pos="50000">
                <a:srgbClr val="CC66FF">
                  <a:alpha val="45000"/>
                </a:srgbClr>
              </a:gs>
              <a:gs pos="100000">
                <a:srgbClr val="CC66FF">
                  <a:gamma/>
                  <a:shade val="26275"/>
                  <a:invGamma/>
                  <a:alpha val="89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zh-CN" altLang="en-US"/>
          </a:p>
        </p:txBody>
      </p:sp>
      <p:sp>
        <p:nvSpPr>
          <p:cNvPr id="158755" name="Freeform 54"/>
          <p:cNvSpPr>
            <a:spLocks/>
          </p:cNvSpPr>
          <p:nvPr/>
        </p:nvSpPr>
        <p:spPr bwMode="gray">
          <a:xfrm>
            <a:off x="1871663" y="4260057"/>
            <a:ext cx="1117600" cy="493712"/>
          </a:xfrm>
          <a:custGeom>
            <a:avLst/>
            <a:gdLst>
              <a:gd name="T0" fmla="*/ 2147483646 w 1321"/>
              <a:gd name="T1" fmla="*/ 2147483646 h 712"/>
              <a:gd name="T2" fmla="*/ 2147483646 w 1321"/>
              <a:gd name="T3" fmla="*/ 2147483646 h 712"/>
              <a:gd name="T4" fmla="*/ 2147483646 w 1321"/>
              <a:gd name="T5" fmla="*/ 2147483646 h 712"/>
              <a:gd name="T6" fmla="*/ 2147483646 w 1321"/>
              <a:gd name="T7" fmla="*/ 2147483646 h 712"/>
              <a:gd name="T8" fmla="*/ 2147483646 w 1321"/>
              <a:gd name="T9" fmla="*/ 2147483646 h 712"/>
              <a:gd name="T10" fmla="*/ 2147483646 w 1321"/>
              <a:gd name="T11" fmla="*/ 2147483646 h 712"/>
              <a:gd name="T12" fmla="*/ 2147483646 w 1321"/>
              <a:gd name="T13" fmla="*/ 2147483646 h 712"/>
              <a:gd name="T14" fmla="*/ 2147483646 w 1321"/>
              <a:gd name="T15" fmla="*/ 2147483646 h 712"/>
              <a:gd name="T16" fmla="*/ 2147483646 w 1321"/>
              <a:gd name="T17" fmla="*/ 2147483646 h 712"/>
              <a:gd name="T18" fmla="*/ 2147483646 w 1321"/>
              <a:gd name="T19" fmla="*/ 2147483646 h 712"/>
              <a:gd name="T20" fmla="*/ 2147483646 w 1321"/>
              <a:gd name="T21" fmla="*/ 2147483646 h 712"/>
              <a:gd name="T22" fmla="*/ 2147483646 w 1321"/>
              <a:gd name="T23" fmla="*/ 2147483646 h 712"/>
              <a:gd name="T24" fmla="*/ 2147483646 w 1321"/>
              <a:gd name="T25" fmla="*/ 2147483646 h 712"/>
              <a:gd name="T26" fmla="*/ 2147483646 w 1321"/>
              <a:gd name="T27" fmla="*/ 2147483646 h 712"/>
              <a:gd name="T28" fmla="*/ 2147483646 w 1321"/>
              <a:gd name="T29" fmla="*/ 2147483646 h 712"/>
              <a:gd name="T30" fmla="*/ 2147483646 w 1321"/>
              <a:gd name="T31" fmla="*/ 2147483646 h 712"/>
              <a:gd name="T32" fmla="*/ 2147483646 w 1321"/>
              <a:gd name="T33" fmla="*/ 2147483646 h 712"/>
              <a:gd name="T34" fmla="*/ 2147483646 w 1321"/>
              <a:gd name="T35" fmla="*/ 2147483646 h 712"/>
              <a:gd name="T36" fmla="*/ 2147483646 w 1321"/>
              <a:gd name="T37" fmla="*/ 2147483646 h 712"/>
              <a:gd name="T38" fmla="*/ 2147483646 w 1321"/>
              <a:gd name="T39" fmla="*/ 2147483646 h 712"/>
              <a:gd name="T40" fmla="*/ 2147483646 w 1321"/>
              <a:gd name="T41" fmla="*/ 2147483646 h 712"/>
              <a:gd name="T42" fmla="*/ 2147483646 w 1321"/>
              <a:gd name="T43" fmla="*/ 2147483646 h 712"/>
              <a:gd name="T44" fmla="*/ 2147483646 w 1321"/>
              <a:gd name="T45" fmla="*/ 2147483646 h 712"/>
              <a:gd name="T46" fmla="*/ 2147483646 w 1321"/>
              <a:gd name="T47" fmla="*/ 2147483646 h 712"/>
              <a:gd name="T48" fmla="*/ 2147483646 w 1321"/>
              <a:gd name="T49" fmla="*/ 2147483646 h 712"/>
              <a:gd name="T50" fmla="*/ 2147483646 w 1321"/>
              <a:gd name="T51" fmla="*/ 2147483646 h 712"/>
              <a:gd name="T52" fmla="*/ 2147483646 w 1321"/>
              <a:gd name="T53" fmla="*/ 2147483646 h 712"/>
              <a:gd name="T54" fmla="*/ 2147483646 w 1321"/>
              <a:gd name="T55" fmla="*/ 2147483646 h 712"/>
              <a:gd name="T56" fmla="*/ 0 w 1321"/>
              <a:gd name="T57" fmla="*/ 2147483646 h 712"/>
              <a:gd name="T58" fmla="*/ 0 w 1321"/>
              <a:gd name="T59" fmla="*/ 2147483646 h 712"/>
              <a:gd name="T60" fmla="*/ 2147483646 w 1321"/>
              <a:gd name="T61" fmla="*/ 2147483646 h 712"/>
              <a:gd name="T62" fmla="*/ 2147483646 w 1321"/>
              <a:gd name="T63" fmla="*/ 2147483646 h 712"/>
              <a:gd name="T64" fmla="*/ 2147483646 w 1321"/>
              <a:gd name="T65" fmla="*/ 2147483646 h 712"/>
              <a:gd name="T66" fmla="*/ 2147483646 w 1321"/>
              <a:gd name="T67" fmla="*/ 2147483646 h 712"/>
              <a:gd name="T68" fmla="*/ 2147483646 w 1321"/>
              <a:gd name="T69" fmla="*/ 2147483646 h 712"/>
              <a:gd name="T70" fmla="*/ 2147483646 w 1321"/>
              <a:gd name="T71" fmla="*/ 2147483646 h 712"/>
              <a:gd name="T72" fmla="*/ 2147483646 w 1321"/>
              <a:gd name="T73" fmla="*/ 2147483646 h 712"/>
              <a:gd name="T74" fmla="*/ 2147483646 w 1321"/>
              <a:gd name="T75" fmla="*/ 2147483646 h 712"/>
              <a:gd name="T76" fmla="*/ 2147483646 w 1321"/>
              <a:gd name="T77" fmla="*/ 2147483646 h 712"/>
              <a:gd name="T78" fmla="*/ 2147483646 w 1321"/>
              <a:gd name="T79" fmla="*/ 2147483646 h 712"/>
              <a:gd name="T80" fmla="*/ 2147483646 w 1321"/>
              <a:gd name="T81" fmla="*/ 2147483646 h 712"/>
              <a:gd name="T82" fmla="*/ 2147483646 w 1321"/>
              <a:gd name="T83" fmla="*/ 0 h 712"/>
              <a:gd name="T84" fmla="*/ 2147483646 w 1321"/>
              <a:gd name="T85" fmla="*/ 0 h 712"/>
              <a:gd name="T86" fmla="*/ 2147483646 w 1321"/>
              <a:gd name="T87" fmla="*/ 2147483646 h 712"/>
              <a:gd name="T88" fmla="*/ 2147483646 w 1321"/>
              <a:gd name="T89" fmla="*/ 2147483646 h 712"/>
              <a:gd name="T90" fmla="*/ 2147483646 w 1321"/>
              <a:gd name="T91" fmla="*/ 2147483646 h 712"/>
              <a:gd name="T92" fmla="*/ 2147483646 w 1321"/>
              <a:gd name="T93" fmla="*/ 2147483646 h 712"/>
              <a:gd name="T94" fmla="*/ 2147483646 w 1321"/>
              <a:gd name="T95" fmla="*/ 2147483646 h 712"/>
              <a:gd name="T96" fmla="*/ 2147483646 w 1321"/>
              <a:gd name="T97" fmla="*/ 2147483646 h 712"/>
              <a:gd name="T98" fmla="*/ 2147483646 w 1321"/>
              <a:gd name="T99" fmla="*/ 2147483646 h 712"/>
              <a:gd name="T100" fmla="*/ 2147483646 w 1321"/>
              <a:gd name="T101" fmla="*/ 2147483646 h 712"/>
              <a:gd name="T102" fmla="*/ 2147483646 w 1321"/>
              <a:gd name="T103" fmla="*/ 2147483646 h 712"/>
              <a:gd name="T104" fmla="*/ 2147483646 w 1321"/>
              <a:gd name="T105" fmla="*/ 2147483646 h 7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21"/>
              <a:gd name="T160" fmla="*/ 0 h 712"/>
              <a:gd name="T161" fmla="*/ 1321 w 1321"/>
              <a:gd name="T162" fmla="*/ 712 h 7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D2C2F0">
                  <a:alpha val="17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58756" name="Group 55"/>
          <p:cNvGrpSpPr>
            <a:grpSpLocks/>
          </p:cNvGrpSpPr>
          <p:nvPr/>
        </p:nvGrpSpPr>
        <p:grpSpPr bwMode="auto">
          <a:xfrm rot="-1297425" flipH="1" flipV="1">
            <a:off x="1831975" y="5341144"/>
            <a:ext cx="1241425" cy="301625"/>
            <a:chOff x="2532" y="1051"/>
            <a:chExt cx="893" cy="246"/>
          </a:xfrm>
        </p:grpSpPr>
        <p:grpSp>
          <p:nvGrpSpPr>
            <p:cNvPr id="158770" name="Group 56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158776" name="AutoShape 57"/>
              <p:cNvSpPr>
                <a:spLocks noChangeArrowheads="1"/>
              </p:cNvSpPr>
              <p:nvPr/>
            </p:nvSpPr>
            <p:spPr bwMode="gray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77" name="AutoShape 58"/>
              <p:cNvSpPr>
                <a:spLocks noChangeArrowheads="1"/>
              </p:cNvSpPr>
              <p:nvPr/>
            </p:nvSpPr>
            <p:spPr bwMode="gray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78" name="AutoShape 59"/>
              <p:cNvSpPr>
                <a:spLocks noChangeArrowheads="1"/>
              </p:cNvSpPr>
              <p:nvPr/>
            </p:nvSpPr>
            <p:spPr bwMode="gray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79" name="AutoShape 60"/>
              <p:cNvSpPr>
                <a:spLocks noChangeArrowheads="1"/>
              </p:cNvSpPr>
              <p:nvPr/>
            </p:nvSpPr>
            <p:spPr bwMode="gray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58771" name="Group 61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158772" name="AutoShape 62"/>
              <p:cNvSpPr>
                <a:spLocks noChangeArrowheads="1"/>
              </p:cNvSpPr>
              <p:nvPr/>
            </p:nvSpPr>
            <p:spPr bwMode="gray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73" name="AutoShape 63"/>
              <p:cNvSpPr>
                <a:spLocks noChangeArrowheads="1"/>
              </p:cNvSpPr>
              <p:nvPr/>
            </p:nvSpPr>
            <p:spPr bwMode="gray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74" name="AutoShape 64"/>
              <p:cNvSpPr>
                <a:spLocks noChangeArrowheads="1"/>
              </p:cNvSpPr>
              <p:nvPr/>
            </p:nvSpPr>
            <p:spPr bwMode="gray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75" name="AutoShape 65"/>
              <p:cNvSpPr>
                <a:spLocks noChangeArrowheads="1"/>
              </p:cNvSpPr>
              <p:nvPr/>
            </p:nvSpPr>
            <p:spPr bwMode="gray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</p:grpSp>
      <p:sp>
        <p:nvSpPr>
          <p:cNvPr id="158757" name="Rectangle 66"/>
          <p:cNvSpPr>
            <a:spLocks noChangeArrowheads="1"/>
          </p:cNvSpPr>
          <p:nvPr/>
        </p:nvSpPr>
        <p:spPr bwMode="auto">
          <a:xfrm>
            <a:off x="2106613" y="4766469"/>
            <a:ext cx="654050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b="1">
                <a:solidFill>
                  <a:srgbClr val="1C1C1C"/>
                </a:solidFill>
              </a:rPr>
              <a:t>Title</a:t>
            </a:r>
          </a:p>
        </p:txBody>
      </p:sp>
      <p:grpSp>
        <p:nvGrpSpPr>
          <p:cNvPr id="158758" name="Group 67"/>
          <p:cNvGrpSpPr>
            <a:grpSpLocks/>
          </p:cNvGrpSpPr>
          <p:nvPr/>
        </p:nvGrpSpPr>
        <p:grpSpPr bwMode="auto">
          <a:xfrm rot="-1297425" flipH="1" flipV="1">
            <a:off x="2009775" y="2147094"/>
            <a:ext cx="1022350" cy="247650"/>
            <a:chOff x="2532" y="1051"/>
            <a:chExt cx="893" cy="246"/>
          </a:xfrm>
        </p:grpSpPr>
        <p:grpSp>
          <p:nvGrpSpPr>
            <p:cNvPr id="158760" name="Group 68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158766" name="AutoShape 69"/>
              <p:cNvSpPr>
                <a:spLocks noChangeArrowheads="1"/>
              </p:cNvSpPr>
              <p:nvPr/>
            </p:nvSpPr>
            <p:spPr bwMode="gray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67" name="AutoShape 70"/>
              <p:cNvSpPr>
                <a:spLocks noChangeArrowheads="1"/>
              </p:cNvSpPr>
              <p:nvPr/>
            </p:nvSpPr>
            <p:spPr bwMode="gray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68" name="AutoShape 71"/>
              <p:cNvSpPr>
                <a:spLocks noChangeArrowheads="1"/>
              </p:cNvSpPr>
              <p:nvPr/>
            </p:nvSpPr>
            <p:spPr bwMode="gray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69" name="AutoShape 72"/>
              <p:cNvSpPr>
                <a:spLocks noChangeArrowheads="1"/>
              </p:cNvSpPr>
              <p:nvPr/>
            </p:nvSpPr>
            <p:spPr bwMode="gray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58761" name="Group 73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158762" name="AutoShape 74"/>
              <p:cNvSpPr>
                <a:spLocks noChangeArrowheads="1"/>
              </p:cNvSpPr>
              <p:nvPr/>
            </p:nvSpPr>
            <p:spPr bwMode="gray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63" name="AutoShape 75"/>
              <p:cNvSpPr>
                <a:spLocks noChangeArrowheads="1"/>
              </p:cNvSpPr>
              <p:nvPr/>
            </p:nvSpPr>
            <p:spPr bwMode="gray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64" name="AutoShape 76"/>
              <p:cNvSpPr>
                <a:spLocks noChangeArrowheads="1"/>
              </p:cNvSpPr>
              <p:nvPr/>
            </p:nvSpPr>
            <p:spPr bwMode="gray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58765" name="AutoShape 77"/>
              <p:cNvSpPr>
                <a:spLocks noChangeArrowheads="1"/>
              </p:cNvSpPr>
              <p:nvPr/>
            </p:nvSpPr>
            <p:spPr bwMode="gray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2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</p:grpSp>
      <p:sp>
        <p:nvSpPr>
          <p:cNvPr id="158759" name="Rectangle 78"/>
          <p:cNvSpPr>
            <a:spLocks noChangeArrowheads="1"/>
          </p:cNvSpPr>
          <p:nvPr/>
        </p:nvSpPr>
        <p:spPr bwMode="auto">
          <a:xfrm>
            <a:off x="3497263" y="4982369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solidFill>
                  <a:schemeClr val="tx2"/>
                </a:solidFill>
              </a:rPr>
              <a:t>ThemeGallery</a:t>
            </a:r>
            <a:r>
              <a:rPr lang="en-US" altLang="zh-CN" sz="1400">
                <a:solidFill>
                  <a:srgbClr val="1C1C1C"/>
                </a:solidFill>
              </a:rPr>
              <a:t> is a Design Digital Content &amp; Contents mall developed by Guild Design Inc.</a:t>
            </a:r>
          </a:p>
        </p:txBody>
      </p:sp>
    </p:spTree>
    <p:extLst>
      <p:ext uri="{BB962C8B-B14F-4D97-AF65-F5344CB8AC3E}">
        <p14:creationId xmlns:p14="http://schemas.microsoft.com/office/powerpoint/2010/main" val="69929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8727</TotalTime>
  <Words>45</Words>
  <Application>Microsoft Office PowerPoint</Application>
  <PresentationFormat>全屏显示(4:3)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199</cp:revision>
  <dcterms:created xsi:type="dcterms:W3CDTF">2006-07-05T15:28:04Z</dcterms:created>
  <dcterms:modified xsi:type="dcterms:W3CDTF">2013-07-10T09:01:21Z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