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6CD622-3192-4C7E-8F76-630C1D7B0FB2}" type="datetimeFigureOut">
              <a:rPr lang="zh-CN" altLang="en-US" smtClean="0"/>
              <a:t>2013/7/10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D3E632-5C35-4745-87ED-AC2F7CB71A8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042966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dirty="0" smtClean="0"/>
              <a:t>更多</a:t>
            </a:r>
            <a:r>
              <a:rPr lang="en-US" altLang="zh-CN" dirty="0" smtClean="0"/>
              <a:t>PPT</a:t>
            </a:r>
            <a:r>
              <a:rPr lang="zh-CN" altLang="en-US" dirty="0" smtClean="0"/>
              <a:t>素材与教程，请登录</a:t>
            </a:r>
            <a:r>
              <a:rPr lang="en-US" altLang="zh-CN" dirty="0" err="1" smtClean="0"/>
              <a:t>PPTfans,PPT</a:t>
            </a:r>
            <a:r>
              <a:rPr lang="zh-CN" altLang="en-US" dirty="0" smtClean="0"/>
              <a:t>设计教程网：</a:t>
            </a:r>
            <a:r>
              <a:rPr lang="en-US" altLang="zh-CN" dirty="0" smtClean="0"/>
              <a:t>http://www.pptfans.cn</a:t>
            </a:r>
            <a:endParaRPr lang="zh-CN" altLang="en-US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F3E302C-AC00-4A3F-85B4-6B3AE6C76FD5}" type="slidenum">
              <a:rPr lang="zh-CN" altLang="en-US" smtClean="0"/>
              <a:pPr>
                <a:defRPr/>
              </a:pPr>
              <a:t>1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6382821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4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330738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smtClean="0"/>
              <a:t>7/10/2013</a:t>
            </a:fld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69419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587" name="AutoShape 3"/>
          <p:cNvSpPr>
            <a:spLocks noChangeArrowheads="1"/>
          </p:cNvSpPr>
          <p:nvPr/>
        </p:nvSpPr>
        <p:spPr bwMode="gray">
          <a:xfrm>
            <a:off x="904875" y="1413793"/>
            <a:ext cx="2439988" cy="2000250"/>
          </a:xfrm>
          <a:prstGeom prst="rightArrowCallout">
            <a:avLst>
              <a:gd name="adj1" fmla="val 28435"/>
              <a:gd name="adj2" fmla="val 21477"/>
              <a:gd name="adj3" fmla="val 8889"/>
              <a:gd name="adj4" fmla="val 86532"/>
            </a:avLst>
          </a:prstGeom>
          <a:gradFill rotWithShape="1">
            <a:gsLst>
              <a:gs pos="0">
                <a:schemeClr val="accent2"/>
              </a:gs>
              <a:gs pos="50000">
                <a:schemeClr val="accent2">
                  <a:gamma/>
                  <a:tint val="63529"/>
                  <a:invGamma/>
                  <a:alpha val="89999"/>
                </a:schemeClr>
              </a:gs>
              <a:gs pos="100000">
                <a:schemeClr val="accent2"/>
              </a:gs>
            </a:gsLst>
            <a:lin ang="2700000" scaled="1"/>
          </a:gradFill>
          <a:ln w="9525" algn="ctr">
            <a:noFill/>
            <a:miter lim="800000"/>
            <a:headEnd/>
            <a:tailEnd/>
          </a:ln>
          <a:effectLst/>
          <a:scene3d>
            <a:camera prst="legacyPerspectiveTopRight"/>
            <a:lightRig rig="legacyFlat3" dir="b"/>
          </a:scene3d>
          <a:sp3d extrusionH="163500" prstMaterial="legacyMetal">
            <a:bevelT w="13500" h="13500" prst="angle"/>
            <a:bevelB w="13500" h="13500" prst="angle"/>
            <a:extrusionClr>
              <a:schemeClr val="accent2"/>
            </a:extrusionClr>
          </a:sp3d>
        </p:spPr>
        <p:txBody>
          <a:bodyPr wrap="none" anchor="ctr">
            <a:flatTx/>
          </a:bodyPr>
          <a:lstStyle/>
          <a:p>
            <a:pPr eaLnBrk="1" hangingPunct="1">
              <a:defRPr/>
            </a:pPr>
            <a:endParaRPr lang="zh-CN" altLang="en-US"/>
          </a:p>
        </p:txBody>
      </p:sp>
      <p:sp>
        <p:nvSpPr>
          <p:cNvPr id="157701" name="AutoShape 4"/>
          <p:cNvSpPr>
            <a:spLocks noChangeArrowheads="1"/>
          </p:cNvSpPr>
          <p:nvPr/>
        </p:nvSpPr>
        <p:spPr bwMode="gray">
          <a:xfrm>
            <a:off x="3546475" y="1413793"/>
            <a:ext cx="2439988" cy="2000250"/>
          </a:xfrm>
          <a:prstGeom prst="rightArrowCallout">
            <a:avLst>
              <a:gd name="adj1" fmla="val 28435"/>
              <a:gd name="adj2" fmla="val 21477"/>
              <a:gd name="adj3" fmla="val 8889"/>
              <a:gd name="adj4" fmla="val 86532"/>
            </a:avLst>
          </a:prstGeom>
          <a:gradFill rotWithShape="1">
            <a:gsLst>
              <a:gs pos="0">
                <a:srgbClr val="99CCFF">
                  <a:alpha val="89998"/>
                </a:srgbClr>
              </a:gs>
              <a:gs pos="100000">
                <a:srgbClr val="CCECFF"/>
              </a:gs>
            </a:gsLst>
            <a:lin ang="2700000" scaled="1"/>
          </a:gradFill>
          <a:ln w="9525">
            <a:miter lim="800000"/>
            <a:headEnd/>
            <a:tailEnd/>
          </a:ln>
          <a:scene3d>
            <a:camera prst="legacyPerspectiveTopRight"/>
            <a:lightRig rig="legacyFlat3" dir="b"/>
          </a:scene3d>
          <a:sp3d extrusionH="163500" prstMaterial="legacyMetal">
            <a:bevelT w="13500" h="13500" prst="angle"/>
            <a:bevelB w="13500" h="13500" prst="angle"/>
            <a:extrusionClr>
              <a:srgbClr val="99CCFF"/>
            </a:extrusionClr>
            <a:contourClr>
              <a:srgbClr val="99CCFF"/>
            </a:contourClr>
          </a:sp3d>
        </p:spPr>
        <p:txBody>
          <a:bodyPr wrap="none" anchor="ctr">
            <a:flatTx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323589" name="Rectangle 5"/>
          <p:cNvSpPr>
            <a:spLocks noChangeArrowheads="1"/>
          </p:cNvSpPr>
          <p:nvPr/>
        </p:nvSpPr>
        <p:spPr bwMode="gray">
          <a:xfrm>
            <a:off x="3546475" y="1340768"/>
            <a:ext cx="2109788" cy="515937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50000">
                <a:schemeClr val="accent1">
                  <a:gamma/>
                  <a:tint val="76471"/>
                  <a:invGamma/>
                </a:schemeClr>
              </a:gs>
              <a:gs pos="100000">
                <a:schemeClr val="accent1"/>
              </a:gs>
            </a:gsLst>
            <a:lin ang="2700000" scaled="1"/>
          </a:gradFill>
          <a:ln w="9525" algn="ctr">
            <a:noFill/>
            <a:miter lim="800000"/>
            <a:headEnd/>
            <a:tailEnd/>
          </a:ln>
          <a:effectLst/>
          <a:scene3d>
            <a:camera prst="legacyPerspectiveTopRight"/>
            <a:lightRig rig="legacyFlat3" dir="b"/>
          </a:scene3d>
          <a:sp3d extrusionH="227000" prstMaterial="legacyMetal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 wrap="none" anchor="ctr">
            <a:flatTx/>
          </a:bodyPr>
          <a:lstStyle/>
          <a:p>
            <a:pPr eaLnBrk="1" hangingPunct="1">
              <a:defRPr/>
            </a:pPr>
            <a:endParaRPr lang="zh-CN" altLang="en-US"/>
          </a:p>
        </p:txBody>
      </p:sp>
      <p:sp>
        <p:nvSpPr>
          <p:cNvPr id="323590" name="AutoShape 6"/>
          <p:cNvSpPr>
            <a:spLocks noChangeArrowheads="1"/>
          </p:cNvSpPr>
          <p:nvPr/>
        </p:nvSpPr>
        <p:spPr bwMode="gray">
          <a:xfrm rot="5400000">
            <a:off x="6084094" y="1508249"/>
            <a:ext cx="2308225" cy="2119313"/>
          </a:xfrm>
          <a:prstGeom prst="rightArrowCallout">
            <a:avLst>
              <a:gd name="adj1" fmla="val 28435"/>
              <a:gd name="adj2" fmla="val 21477"/>
              <a:gd name="adj3" fmla="val 7937"/>
              <a:gd name="adj4" fmla="val 86532"/>
            </a:avLst>
          </a:prstGeom>
          <a:gradFill rotWithShape="1">
            <a:gsLst>
              <a:gs pos="0">
                <a:schemeClr val="accent2"/>
              </a:gs>
              <a:gs pos="50000">
                <a:schemeClr val="accent2">
                  <a:gamma/>
                  <a:tint val="48627"/>
                  <a:invGamma/>
                  <a:alpha val="89999"/>
                </a:schemeClr>
              </a:gs>
              <a:gs pos="100000">
                <a:schemeClr val="accent2"/>
              </a:gs>
            </a:gsLst>
            <a:lin ang="2700000" scaled="1"/>
          </a:gradFill>
          <a:ln w="9525" algn="ctr">
            <a:noFill/>
            <a:miter lim="800000"/>
            <a:headEnd/>
            <a:tailEnd/>
          </a:ln>
          <a:effectLst/>
          <a:scene3d>
            <a:camera prst="legacyPerspectiveTop"/>
            <a:lightRig rig="legacyFlat3" dir="b"/>
          </a:scene3d>
          <a:sp3d extrusionH="163500" prstMaterial="legacyMetal">
            <a:bevelT w="13500" h="13500" prst="angle"/>
            <a:bevelB w="13500" h="13500" prst="angle"/>
            <a:extrusionClr>
              <a:srgbClr val="99CCFF"/>
            </a:extrusionClr>
          </a:sp3d>
        </p:spPr>
        <p:txBody>
          <a:bodyPr wrap="none" anchor="ctr">
            <a:flatTx/>
          </a:bodyPr>
          <a:lstStyle/>
          <a:p>
            <a:pPr eaLnBrk="1" hangingPunct="1">
              <a:defRPr/>
            </a:pPr>
            <a:endParaRPr lang="zh-CN" altLang="en-US"/>
          </a:p>
        </p:txBody>
      </p:sp>
      <p:sp>
        <p:nvSpPr>
          <p:cNvPr id="323591" name="Rectangle 7"/>
          <p:cNvSpPr>
            <a:spLocks noChangeArrowheads="1"/>
          </p:cNvSpPr>
          <p:nvPr/>
        </p:nvSpPr>
        <p:spPr bwMode="gray">
          <a:xfrm>
            <a:off x="6178550" y="1340768"/>
            <a:ext cx="2119313" cy="515937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50000">
                <a:schemeClr val="accent2">
                  <a:gamma/>
                  <a:shade val="81961"/>
                  <a:invGamma/>
                </a:schemeClr>
              </a:gs>
              <a:gs pos="100000">
                <a:schemeClr val="accent2"/>
              </a:gs>
            </a:gsLst>
            <a:lin ang="2700000" scaled="1"/>
          </a:gradFill>
          <a:ln w="9525" algn="ctr">
            <a:noFill/>
            <a:miter lim="800000"/>
            <a:headEnd/>
            <a:tailEnd/>
          </a:ln>
          <a:effectLst/>
          <a:scene3d>
            <a:camera prst="legacyPerspectiveTop"/>
            <a:lightRig rig="legacyFlat3" dir="b"/>
          </a:scene3d>
          <a:sp3d extrusionH="163500" prstMaterial="legacyMetal">
            <a:bevelT w="13500" h="13500" prst="angle"/>
            <a:bevelB w="13500" h="13500" prst="angle"/>
            <a:extrusionClr>
              <a:schemeClr val="accent2"/>
            </a:extrusionClr>
          </a:sp3d>
        </p:spPr>
        <p:txBody>
          <a:bodyPr wrap="none" anchor="ctr">
            <a:flatTx/>
          </a:bodyPr>
          <a:lstStyle/>
          <a:p>
            <a:pPr eaLnBrk="1" hangingPunct="1">
              <a:defRPr/>
            </a:pPr>
            <a:endParaRPr lang="zh-CN" altLang="en-US"/>
          </a:p>
        </p:txBody>
      </p:sp>
      <p:sp>
        <p:nvSpPr>
          <p:cNvPr id="323592" name="AutoShape 8"/>
          <p:cNvSpPr>
            <a:spLocks noChangeArrowheads="1"/>
          </p:cNvSpPr>
          <p:nvPr/>
        </p:nvSpPr>
        <p:spPr bwMode="gray">
          <a:xfrm flipH="1">
            <a:off x="3240088" y="4025230"/>
            <a:ext cx="2439987" cy="2000250"/>
          </a:xfrm>
          <a:prstGeom prst="rightArrowCallout">
            <a:avLst>
              <a:gd name="adj1" fmla="val 28435"/>
              <a:gd name="adj2" fmla="val 21477"/>
              <a:gd name="adj3" fmla="val 8889"/>
              <a:gd name="adj4" fmla="val 86532"/>
            </a:avLst>
          </a:prstGeom>
          <a:gradFill rotWithShape="1">
            <a:gsLst>
              <a:gs pos="0">
                <a:schemeClr val="accent2"/>
              </a:gs>
              <a:gs pos="50000">
                <a:schemeClr val="accent2">
                  <a:gamma/>
                  <a:tint val="63529"/>
                  <a:invGamma/>
                  <a:alpha val="89999"/>
                </a:schemeClr>
              </a:gs>
              <a:gs pos="100000">
                <a:schemeClr val="accent2"/>
              </a:gs>
            </a:gsLst>
            <a:lin ang="2700000" scaled="1"/>
          </a:gradFill>
          <a:ln w="9525" algn="ctr">
            <a:noFill/>
            <a:miter lim="800000"/>
            <a:headEnd/>
            <a:tailEnd/>
          </a:ln>
          <a:effectLst/>
          <a:scene3d>
            <a:camera prst="legacyPerspectiveTopLeft"/>
            <a:lightRig rig="legacyFlat3" dir="b"/>
          </a:scene3d>
          <a:sp3d extrusionH="163500" prstMaterial="legacyMetal">
            <a:bevelT w="13500" h="13500" prst="angle"/>
            <a:bevelB w="13500" h="13500" prst="angle"/>
            <a:extrusionClr>
              <a:schemeClr val="accent2"/>
            </a:extrusionClr>
          </a:sp3d>
        </p:spPr>
        <p:txBody>
          <a:bodyPr wrap="none" anchor="ctr">
            <a:flatTx/>
          </a:bodyPr>
          <a:lstStyle/>
          <a:p>
            <a:pPr eaLnBrk="1" hangingPunct="1">
              <a:defRPr/>
            </a:pPr>
            <a:endParaRPr lang="zh-CN" altLang="en-US"/>
          </a:p>
        </p:txBody>
      </p:sp>
      <p:sp>
        <p:nvSpPr>
          <p:cNvPr id="323593" name="Rectangle 9"/>
          <p:cNvSpPr>
            <a:spLocks noChangeArrowheads="1"/>
          </p:cNvSpPr>
          <p:nvPr/>
        </p:nvSpPr>
        <p:spPr bwMode="gray">
          <a:xfrm>
            <a:off x="3567113" y="3869655"/>
            <a:ext cx="2112962" cy="515938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50000">
                <a:schemeClr val="accent2">
                  <a:gamma/>
                  <a:shade val="87843"/>
                  <a:invGamma/>
                </a:schemeClr>
              </a:gs>
              <a:gs pos="100000">
                <a:schemeClr val="accent2"/>
              </a:gs>
            </a:gsLst>
            <a:lin ang="2700000" scaled="1"/>
          </a:gradFill>
          <a:ln w="9525" algn="ctr">
            <a:noFill/>
            <a:miter lim="800000"/>
            <a:headEnd/>
            <a:tailEnd/>
          </a:ln>
          <a:effectLst/>
          <a:scene3d>
            <a:camera prst="legacyPerspectiveTopLeft"/>
            <a:lightRig rig="legacyFlat3" dir="b"/>
          </a:scene3d>
          <a:sp3d extrusionH="188900" prstMaterial="legacyMetal">
            <a:bevelT w="13500" h="13500" prst="angle"/>
            <a:bevelB w="13500" h="13500" prst="angle"/>
            <a:extrusionClr>
              <a:schemeClr val="accent2"/>
            </a:extrusionClr>
          </a:sp3d>
        </p:spPr>
        <p:txBody>
          <a:bodyPr wrap="none" anchor="ctr">
            <a:flatTx/>
          </a:bodyPr>
          <a:lstStyle/>
          <a:p>
            <a:pPr eaLnBrk="1" hangingPunct="1">
              <a:defRPr/>
            </a:pPr>
            <a:endParaRPr lang="zh-CN" altLang="en-US"/>
          </a:p>
        </p:txBody>
      </p:sp>
      <p:sp>
        <p:nvSpPr>
          <p:cNvPr id="157707" name="AutoShape 10"/>
          <p:cNvSpPr>
            <a:spLocks noChangeArrowheads="1"/>
          </p:cNvSpPr>
          <p:nvPr/>
        </p:nvSpPr>
        <p:spPr bwMode="gray">
          <a:xfrm flipH="1">
            <a:off x="5851525" y="4025230"/>
            <a:ext cx="2439988" cy="2000250"/>
          </a:xfrm>
          <a:prstGeom prst="rightArrowCallout">
            <a:avLst>
              <a:gd name="adj1" fmla="val 28435"/>
              <a:gd name="adj2" fmla="val 21477"/>
              <a:gd name="adj3" fmla="val 8889"/>
              <a:gd name="adj4" fmla="val 86532"/>
            </a:avLst>
          </a:prstGeom>
          <a:gradFill rotWithShape="1">
            <a:gsLst>
              <a:gs pos="0">
                <a:srgbClr val="99CCFF">
                  <a:alpha val="89998"/>
                </a:srgbClr>
              </a:gs>
              <a:gs pos="100000">
                <a:srgbClr val="CCECFF"/>
              </a:gs>
            </a:gsLst>
            <a:lin ang="2700000" scaled="1"/>
          </a:gradFill>
          <a:ln w="9525">
            <a:miter lim="800000"/>
            <a:headEnd/>
            <a:tailEnd/>
          </a:ln>
          <a:scene3d>
            <a:camera prst="legacyPerspectiveTopLeft"/>
            <a:lightRig rig="legacyFlat3" dir="b"/>
          </a:scene3d>
          <a:sp3d extrusionH="163500" prstMaterial="legacyMetal">
            <a:bevelT w="13500" h="13500" prst="angle"/>
            <a:bevelB w="13500" h="13500" prst="angle"/>
            <a:extrusionClr>
              <a:srgbClr val="99CCFF"/>
            </a:extrusionClr>
            <a:contourClr>
              <a:srgbClr val="99CCFF"/>
            </a:contourClr>
          </a:sp3d>
        </p:spPr>
        <p:txBody>
          <a:bodyPr wrap="none" anchor="ctr">
            <a:flatTx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323595" name="Rectangle 11"/>
          <p:cNvSpPr>
            <a:spLocks noChangeArrowheads="1"/>
          </p:cNvSpPr>
          <p:nvPr/>
        </p:nvSpPr>
        <p:spPr bwMode="gray">
          <a:xfrm>
            <a:off x="6181725" y="3879180"/>
            <a:ext cx="2119313" cy="515938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50000">
                <a:schemeClr val="accent1">
                  <a:gamma/>
                  <a:tint val="76471"/>
                  <a:invGamma/>
                </a:schemeClr>
              </a:gs>
              <a:gs pos="100000">
                <a:schemeClr val="accent1"/>
              </a:gs>
            </a:gsLst>
            <a:lin ang="2700000" scaled="1"/>
          </a:gradFill>
          <a:ln w="9525" algn="ctr">
            <a:noFill/>
            <a:miter lim="800000"/>
            <a:headEnd/>
            <a:tailEnd/>
          </a:ln>
          <a:effectLst/>
          <a:scene3d>
            <a:camera prst="legacyPerspectiveTopLeft"/>
            <a:lightRig rig="legacyFlat3" dir="b"/>
          </a:scene3d>
          <a:sp3d extrusionH="227000" prstMaterial="legacyMetal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 wrap="none" anchor="ctr">
            <a:flatTx/>
          </a:bodyPr>
          <a:lstStyle/>
          <a:p>
            <a:pPr eaLnBrk="1" hangingPunct="1">
              <a:defRPr/>
            </a:pPr>
            <a:endParaRPr lang="zh-CN" altLang="en-US"/>
          </a:p>
        </p:txBody>
      </p:sp>
      <p:sp>
        <p:nvSpPr>
          <p:cNvPr id="323596" name="Rectangle 12"/>
          <p:cNvSpPr>
            <a:spLocks noChangeArrowheads="1"/>
          </p:cNvSpPr>
          <p:nvPr/>
        </p:nvSpPr>
        <p:spPr bwMode="gray">
          <a:xfrm>
            <a:off x="903288" y="1340768"/>
            <a:ext cx="2114550" cy="515937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50000">
                <a:schemeClr val="accent2">
                  <a:gamma/>
                  <a:shade val="87843"/>
                  <a:invGamma/>
                </a:schemeClr>
              </a:gs>
              <a:gs pos="100000">
                <a:schemeClr val="accent2"/>
              </a:gs>
            </a:gsLst>
            <a:lin ang="2700000" scaled="1"/>
          </a:gradFill>
          <a:ln w="9525" algn="ctr">
            <a:noFill/>
            <a:miter lim="800000"/>
            <a:headEnd/>
            <a:tailEnd/>
          </a:ln>
          <a:effectLst/>
          <a:scene3d>
            <a:camera prst="legacyPerspectiveTopRight"/>
            <a:lightRig rig="legacyFlat3" dir="b"/>
          </a:scene3d>
          <a:sp3d extrusionH="227000" prstMaterial="legacyMetal">
            <a:bevelT w="13500" h="13500" prst="angle"/>
            <a:bevelB w="13500" h="13500" prst="angle"/>
            <a:extrusionClr>
              <a:schemeClr val="accent2"/>
            </a:extrusionClr>
          </a:sp3d>
        </p:spPr>
        <p:txBody>
          <a:bodyPr wrap="none" anchor="ctr">
            <a:flatTx/>
          </a:bodyPr>
          <a:lstStyle/>
          <a:p>
            <a:pPr eaLnBrk="1" hangingPunct="1">
              <a:defRPr/>
            </a:pPr>
            <a:endParaRPr lang="zh-CN" altLang="en-US"/>
          </a:p>
        </p:txBody>
      </p:sp>
      <p:sp>
        <p:nvSpPr>
          <p:cNvPr id="157710" name="Text Box 13"/>
          <p:cNvSpPr txBox="1">
            <a:spLocks noChangeArrowheads="1"/>
          </p:cNvSpPr>
          <p:nvPr/>
        </p:nvSpPr>
        <p:spPr bwMode="gray">
          <a:xfrm>
            <a:off x="1192213" y="1416968"/>
            <a:ext cx="149542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1400">
                <a:solidFill>
                  <a:srgbClr val="FFFFFF"/>
                </a:solidFill>
              </a:rPr>
              <a:t>Click to add Title</a:t>
            </a:r>
          </a:p>
        </p:txBody>
      </p:sp>
      <p:sp>
        <p:nvSpPr>
          <p:cNvPr id="157711" name="Text Box 14"/>
          <p:cNvSpPr txBox="1">
            <a:spLocks noChangeArrowheads="1"/>
          </p:cNvSpPr>
          <p:nvPr/>
        </p:nvSpPr>
        <p:spPr bwMode="gray">
          <a:xfrm>
            <a:off x="3868738" y="1416968"/>
            <a:ext cx="149542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1400">
                <a:solidFill>
                  <a:srgbClr val="FFFFFF"/>
                </a:solidFill>
              </a:rPr>
              <a:t>Click to add Title</a:t>
            </a:r>
          </a:p>
        </p:txBody>
      </p:sp>
      <p:sp>
        <p:nvSpPr>
          <p:cNvPr id="157712" name="Text Box 15"/>
          <p:cNvSpPr txBox="1">
            <a:spLocks noChangeArrowheads="1"/>
          </p:cNvSpPr>
          <p:nvPr/>
        </p:nvSpPr>
        <p:spPr bwMode="gray">
          <a:xfrm>
            <a:off x="6516688" y="1416968"/>
            <a:ext cx="149542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1400">
                <a:solidFill>
                  <a:srgbClr val="FFFFFF"/>
                </a:solidFill>
              </a:rPr>
              <a:t>Click to add Title</a:t>
            </a:r>
          </a:p>
        </p:txBody>
      </p:sp>
      <p:sp>
        <p:nvSpPr>
          <p:cNvPr id="157713" name="Text Box 16"/>
          <p:cNvSpPr txBox="1">
            <a:spLocks noChangeArrowheads="1"/>
          </p:cNvSpPr>
          <p:nvPr/>
        </p:nvSpPr>
        <p:spPr bwMode="gray">
          <a:xfrm>
            <a:off x="3868738" y="3972843"/>
            <a:ext cx="149542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1400">
                <a:solidFill>
                  <a:srgbClr val="FFFFFF"/>
                </a:solidFill>
              </a:rPr>
              <a:t>Click to add Title</a:t>
            </a:r>
          </a:p>
        </p:txBody>
      </p:sp>
      <p:sp>
        <p:nvSpPr>
          <p:cNvPr id="157714" name="Text Box 17"/>
          <p:cNvSpPr txBox="1">
            <a:spLocks noChangeArrowheads="1"/>
          </p:cNvSpPr>
          <p:nvPr/>
        </p:nvSpPr>
        <p:spPr bwMode="gray">
          <a:xfrm>
            <a:off x="6516688" y="3972843"/>
            <a:ext cx="149542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1400">
                <a:solidFill>
                  <a:srgbClr val="FFFFFF"/>
                </a:solidFill>
              </a:rPr>
              <a:t>Click to add Title</a:t>
            </a:r>
          </a:p>
        </p:txBody>
      </p:sp>
      <p:sp>
        <p:nvSpPr>
          <p:cNvPr id="157715" name="Text Box 18"/>
          <p:cNvSpPr txBox="1">
            <a:spLocks noChangeArrowheads="1"/>
          </p:cNvSpPr>
          <p:nvPr/>
        </p:nvSpPr>
        <p:spPr bwMode="black">
          <a:xfrm>
            <a:off x="838200" y="4168105"/>
            <a:ext cx="2324100" cy="131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1600"/>
              <a:t>ThemeGallery is </a:t>
            </a:r>
          </a:p>
          <a:p>
            <a:r>
              <a:rPr lang="en-US" altLang="zh-CN" sz="1600"/>
              <a:t>a Design Digital Content &amp; Contents mall developed by Guild Design Inc.</a:t>
            </a:r>
          </a:p>
        </p:txBody>
      </p:sp>
      <p:sp>
        <p:nvSpPr>
          <p:cNvPr id="157716" name="Text Box 19"/>
          <p:cNvSpPr txBox="1">
            <a:spLocks noChangeArrowheads="1"/>
          </p:cNvSpPr>
          <p:nvPr/>
        </p:nvSpPr>
        <p:spPr bwMode="auto">
          <a:xfrm>
            <a:off x="885825" y="2229768"/>
            <a:ext cx="2073275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20650" indent="-1206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60000"/>
              </a:lnSpc>
              <a:spcBef>
                <a:spcPct val="50000"/>
              </a:spcBef>
              <a:buFontTx/>
              <a:buChar char="•"/>
            </a:pPr>
            <a:r>
              <a:rPr lang="en-US" altLang="zh-CN" sz="1400">
                <a:solidFill>
                  <a:srgbClr val="292929"/>
                </a:solidFill>
              </a:rPr>
              <a:t>Add your text in here</a:t>
            </a:r>
          </a:p>
          <a:p>
            <a:pPr algn="ctr" eaLnBrk="1" hangingPunct="1">
              <a:lnSpc>
                <a:spcPct val="60000"/>
              </a:lnSpc>
              <a:spcBef>
                <a:spcPct val="50000"/>
              </a:spcBef>
              <a:buFontTx/>
              <a:buChar char="•"/>
            </a:pPr>
            <a:r>
              <a:rPr lang="en-US" altLang="zh-CN" sz="1400">
                <a:solidFill>
                  <a:srgbClr val="292929"/>
                </a:solidFill>
              </a:rPr>
              <a:t>Add your text in here</a:t>
            </a:r>
          </a:p>
          <a:p>
            <a:pPr algn="ctr" eaLnBrk="1" hangingPunct="1">
              <a:lnSpc>
                <a:spcPct val="60000"/>
              </a:lnSpc>
              <a:spcBef>
                <a:spcPct val="50000"/>
              </a:spcBef>
              <a:buFontTx/>
              <a:buChar char="•"/>
            </a:pPr>
            <a:r>
              <a:rPr lang="en-US" altLang="zh-CN" sz="1400">
                <a:solidFill>
                  <a:srgbClr val="292929"/>
                </a:solidFill>
              </a:rPr>
              <a:t>Add your text in here</a:t>
            </a:r>
          </a:p>
        </p:txBody>
      </p:sp>
      <p:sp>
        <p:nvSpPr>
          <p:cNvPr id="157717" name="Text Box 20"/>
          <p:cNvSpPr txBox="1">
            <a:spLocks noChangeArrowheads="1"/>
          </p:cNvSpPr>
          <p:nvPr/>
        </p:nvSpPr>
        <p:spPr bwMode="auto">
          <a:xfrm>
            <a:off x="3543300" y="2229768"/>
            <a:ext cx="2073275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20650" indent="-1206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60000"/>
              </a:lnSpc>
              <a:spcBef>
                <a:spcPct val="50000"/>
              </a:spcBef>
              <a:buFontTx/>
              <a:buChar char="•"/>
            </a:pPr>
            <a:r>
              <a:rPr lang="en-US" altLang="zh-CN" sz="1400">
                <a:solidFill>
                  <a:srgbClr val="292929"/>
                </a:solidFill>
              </a:rPr>
              <a:t>Add your text in here</a:t>
            </a:r>
          </a:p>
          <a:p>
            <a:pPr algn="ctr" eaLnBrk="1" hangingPunct="1">
              <a:lnSpc>
                <a:spcPct val="60000"/>
              </a:lnSpc>
              <a:spcBef>
                <a:spcPct val="50000"/>
              </a:spcBef>
              <a:buFontTx/>
              <a:buChar char="•"/>
            </a:pPr>
            <a:r>
              <a:rPr lang="en-US" altLang="zh-CN" sz="1400">
                <a:solidFill>
                  <a:srgbClr val="292929"/>
                </a:solidFill>
              </a:rPr>
              <a:t>Add your text in here</a:t>
            </a:r>
          </a:p>
          <a:p>
            <a:pPr algn="ctr" eaLnBrk="1" hangingPunct="1">
              <a:lnSpc>
                <a:spcPct val="60000"/>
              </a:lnSpc>
              <a:spcBef>
                <a:spcPct val="50000"/>
              </a:spcBef>
              <a:buFontTx/>
              <a:buChar char="•"/>
            </a:pPr>
            <a:r>
              <a:rPr lang="en-US" altLang="zh-CN" sz="1400">
                <a:solidFill>
                  <a:srgbClr val="292929"/>
                </a:solidFill>
              </a:rPr>
              <a:t>Add your text in here</a:t>
            </a:r>
          </a:p>
        </p:txBody>
      </p:sp>
      <p:sp>
        <p:nvSpPr>
          <p:cNvPr id="157718" name="Text Box 21"/>
          <p:cNvSpPr txBox="1">
            <a:spLocks noChangeArrowheads="1"/>
          </p:cNvSpPr>
          <p:nvPr/>
        </p:nvSpPr>
        <p:spPr bwMode="auto">
          <a:xfrm>
            <a:off x="6162675" y="2229768"/>
            <a:ext cx="2073275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20650" indent="-1206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60000"/>
              </a:lnSpc>
              <a:spcBef>
                <a:spcPct val="50000"/>
              </a:spcBef>
              <a:buFontTx/>
              <a:buChar char="•"/>
            </a:pPr>
            <a:r>
              <a:rPr lang="en-US" altLang="zh-CN" sz="1400">
                <a:solidFill>
                  <a:srgbClr val="292929"/>
                </a:solidFill>
              </a:rPr>
              <a:t>Add your text in here</a:t>
            </a:r>
          </a:p>
          <a:p>
            <a:pPr algn="ctr" eaLnBrk="1" hangingPunct="1">
              <a:lnSpc>
                <a:spcPct val="60000"/>
              </a:lnSpc>
              <a:spcBef>
                <a:spcPct val="50000"/>
              </a:spcBef>
              <a:buFontTx/>
              <a:buChar char="•"/>
            </a:pPr>
            <a:r>
              <a:rPr lang="en-US" altLang="zh-CN" sz="1400">
                <a:solidFill>
                  <a:srgbClr val="292929"/>
                </a:solidFill>
              </a:rPr>
              <a:t>Add your text in here</a:t>
            </a:r>
          </a:p>
          <a:p>
            <a:pPr algn="ctr" eaLnBrk="1" hangingPunct="1">
              <a:lnSpc>
                <a:spcPct val="60000"/>
              </a:lnSpc>
              <a:spcBef>
                <a:spcPct val="50000"/>
              </a:spcBef>
              <a:buFontTx/>
              <a:buChar char="•"/>
            </a:pPr>
            <a:r>
              <a:rPr lang="en-US" altLang="zh-CN" sz="1400">
                <a:solidFill>
                  <a:srgbClr val="292929"/>
                </a:solidFill>
              </a:rPr>
              <a:t>Add your text in here</a:t>
            </a:r>
          </a:p>
        </p:txBody>
      </p:sp>
      <p:sp>
        <p:nvSpPr>
          <p:cNvPr id="157719" name="Text Box 22"/>
          <p:cNvSpPr txBox="1">
            <a:spLocks noChangeArrowheads="1"/>
          </p:cNvSpPr>
          <p:nvPr/>
        </p:nvSpPr>
        <p:spPr bwMode="auto">
          <a:xfrm>
            <a:off x="6162675" y="4785643"/>
            <a:ext cx="2073275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20650" indent="-1206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60000"/>
              </a:lnSpc>
              <a:spcBef>
                <a:spcPct val="50000"/>
              </a:spcBef>
              <a:buFontTx/>
              <a:buChar char="•"/>
            </a:pPr>
            <a:r>
              <a:rPr lang="en-US" altLang="zh-CN" sz="1400">
                <a:solidFill>
                  <a:srgbClr val="292929"/>
                </a:solidFill>
              </a:rPr>
              <a:t>Add your text in here</a:t>
            </a:r>
          </a:p>
          <a:p>
            <a:pPr algn="ctr" eaLnBrk="1" hangingPunct="1">
              <a:lnSpc>
                <a:spcPct val="60000"/>
              </a:lnSpc>
              <a:spcBef>
                <a:spcPct val="50000"/>
              </a:spcBef>
              <a:buFontTx/>
              <a:buChar char="•"/>
            </a:pPr>
            <a:r>
              <a:rPr lang="en-US" altLang="zh-CN" sz="1400">
                <a:solidFill>
                  <a:srgbClr val="292929"/>
                </a:solidFill>
              </a:rPr>
              <a:t>Add your text in here</a:t>
            </a:r>
          </a:p>
          <a:p>
            <a:pPr algn="ctr" eaLnBrk="1" hangingPunct="1">
              <a:lnSpc>
                <a:spcPct val="60000"/>
              </a:lnSpc>
              <a:spcBef>
                <a:spcPct val="50000"/>
              </a:spcBef>
              <a:buFontTx/>
              <a:buChar char="•"/>
            </a:pPr>
            <a:r>
              <a:rPr lang="en-US" altLang="zh-CN" sz="1400">
                <a:solidFill>
                  <a:srgbClr val="292929"/>
                </a:solidFill>
              </a:rPr>
              <a:t>Add your text in here</a:t>
            </a:r>
          </a:p>
        </p:txBody>
      </p:sp>
      <p:sp>
        <p:nvSpPr>
          <p:cNvPr id="157720" name="Text Box 23"/>
          <p:cNvSpPr txBox="1">
            <a:spLocks noChangeArrowheads="1"/>
          </p:cNvSpPr>
          <p:nvPr/>
        </p:nvSpPr>
        <p:spPr bwMode="auto">
          <a:xfrm>
            <a:off x="3562350" y="4785643"/>
            <a:ext cx="2073275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20650" indent="-1206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60000"/>
              </a:lnSpc>
              <a:spcBef>
                <a:spcPct val="50000"/>
              </a:spcBef>
              <a:buFontTx/>
              <a:buChar char="•"/>
            </a:pPr>
            <a:r>
              <a:rPr lang="en-US" altLang="zh-CN" sz="1400">
                <a:solidFill>
                  <a:srgbClr val="292929"/>
                </a:solidFill>
              </a:rPr>
              <a:t>Add your text in here</a:t>
            </a:r>
          </a:p>
          <a:p>
            <a:pPr algn="ctr" eaLnBrk="1" hangingPunct="1">
              <a:lnSpc>
                <a:spcPct val="60000"/>
              </a:lnSpc>
              <a:spcBef>
                <a:spcPct val="50000"/>
              </a:spcBef>
              <a:buFontTx/>
              <a:buChar char="•"/>
            </a:pPr>
            <a:r>
              <a:rPr lang="en-US" altLang="zh-CN" sz="1400">
                <a:solidFill>
                  <a:srgbClr val="292929"/>
                </a:solidFill>
              </a:rPr>
              <a:t>Add your text in here</a:t>
            </a:r>
          </a:p>
          <a:p>
            <a:pPr algn="ctr" eaLnBrk="1" hangingPunct="1">
              <a:lnSpc>
                <a:spcPct val="60000"/>
              </a:lnSpc>
              <a:spcBef>
                <a:spcPct val="50000"/>
              </a:spcBef>
              <a:buFontTx/>
              <a:buChar char="•"/>
            </a:pPr>
            <a:r>
              <a:rPr lang="en-US" altLang="zh-CN" sz="1400">
                <a:solidFill>
                  <a:srgbClr val="292929"/>
                </a:solidFill>
              </a:rPr>
              <a:t>Add your text in here</a:t>
            </a:r>
          </a:p>
        </p:txBody>
      </p:sp>
    </p:spTree>
    <p:extLst>
      <p:ext uri="{BB962C8B-B14F-4D97-AF65-F5344CB8AC3E}">
        <p14:creationId xmlns:p14="http://schemas.microsoft.com/office/powerpoint/2010/main" val="37168210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蓝绿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8727</TotalTime>
  <Words>127</Words>
  <Application>Microsoft Office PowerPoint</Application>
  <PresentationFormat>全屏显示(4:3)</PresentationFormat>
  <Paragraphs>24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6" baseType="lpstr">
      <vt:lpstr>宋体</vt:lpstr>
      <vt:lpstr>Arial</vt:lpstr>
      <vt:lpstr>Calibri</vt:lpstr>
      <vt:lpstr>Calibri Light</vt:lpstr>
      <vt:lpstr>Office 主题</vt:lpstr>
      <vt:lpstr>PowerPoint 演示文稿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Template</dc:title>
  <dc:creator>FtpDown</dc:creator>
  <dc:description/>
  <cp:lastModifiedBy>Windows 用户</cp:lastModifiedBy>
  <cp:revision>199</cp:revision>
  <dcterms:created xsi:type="dcterms:W3CDTF">2006-07-05T15:28:04Z</dcterms:created>
  <dcterms:modified xsi:type="dcterms:W3CDTF">2013-07-10T09:01:21Z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PowerPoint Template</vt:lpwstr>
  </property>
  <property fmtid="{D5CDD505-2E9C-101B-9397-08002B2CF9AE}" pid="3" name="SlideDescription">
    <vt:lpwstr/>
  </property>
</Properties>
</file>