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CDB4A-7A32-47FC-AB9F-FBC831F417DA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B2DE1-F3EA-45F7-8C12-4074FF7C52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245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8613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0926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32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Oval 3"/>
          <p:cNvSpPr>
            <a:spLocks noChangeArrowheads="1"/>
          </p:cNvSpPr>
          <p:nvPr/>
        </p:nvSpPr>
        <p:spPr bwMode="gray">
          <a:xfrm>
            <a:off x="2501651" y="1710656"/>
            <a:ext cx="3956050" cy="3881437"/>
          </a:xfrm>
          <a:prstGeom prst="ellips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51557" name="Oval 4"/>
          <p:cNvSpPr>
            <a:spLocks noChangeArrowheads="1"/>
          </p:cNvSpPr>
          <p:nvPr/>
        </p:nvSpPr>
        <p:spPr bwMode="gray">
          <a:xfrm>
            <a:off x="2719139" y="1917031"/>
            <a:ext cx="3490912" cy="3490912"/>
          </a:xfrm>
          <a:prstGeom prst="ellips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51558" name="Oval 5"/>
          <p:cNvSpPr>
            <a:spLocks noChangeArrowheads="1"/>
          </p:cNvSpPr>
          <p:nvPr/>
        </p:nvSpPr>
        <p:spPr bwMode="gray">
          <a:xfrm>
            <a:off x="2935039" y="2244056"/>
            <a:ext cx="2973387" cy="2973387"/>
          </a:xfrm>
          <a:prstGeom prst="ellips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51559" name="AutoShape 6"/>
          <p:cNvSpPr>
            <a:spLocks noChangeArrowheads="1"/>
          </p:cNvSpPr>
          <p:nvPr/>
        </p:nvSpPr>
        <p:spPr bwMode="gray">
          <a:xfrm rot="9044363">
            <a:off x="2177801" y="3542631"/>
            <a:ext cx="1871663" cy="1855787"/>
          </a:xfrm>
          <a:prstGeom prst="chevron">
            <a:avLst>
              <a:gd name="adj" fmla="val 28655"/>
            </a:avLst>
          </a:prstGeom>
          <a:solidFill>
            <a:srgbClr val="99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rgbClr val="99CC00"/>
            </a:contour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51560" name="AutoShape 7"/>
          <p:cNvSpPr>
            <a:spLocks noChangeArrowheads="1"/>
          </p:cNvSpPr>
          <p:nvPr/>
        </p:nvSpPr>
        <p:spPr bwMode="gray">
          <a:xfrm rot="-5400000">
            <a:off x="3455738" y="1348706"/>
            <a:ext cx="1871663" cy="1855788"/>
          </a:xfrm>
          <a:prstGeom prst="chevron">
            <a:avLst>
              <a:gd name="adj" fmla="val 28655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63500" prstMaterial="legacyPlastic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51561" name="AutoShape 8"/>
          <p:cNvSpPr>
            <a:spLocks noChangeArrowheads="1"/>
          </p:cNvSpPr>
          <p:nvPr/>
        </p:nvSpPr>
        <p:spPr bwMode="gray">
          <a:xfrm rot="1788254">
            <a:off x="4724151" y="3555331"/>
            <a:ext cx="1871663" cy="1855787"/>
          </a:xfrm>
          <a:prstGeom prst="chevron">
            <a:avLst>
              <a:gd name="adj" fmla="val 28655"/>
            </a:avLst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51562" name="Text Box 9"/>
          <p:cNvSpPr txBox="1">
            <a:spLocks noChangeArrowheads="1"/>
          </p:cNvSpPr>
          <p:nvPr/>
        </p:nvSpPr>
        <p:spPr bwMode="gray">
          <a:xfrm>
            <a:off x="3463676" y="3209256"/>
            <a:ext cx="1855788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200" b="1">
                <a:solidFill>
                  <a:srgbClr val="9C4A06"/>
                </a:solidFill>
              </a:rPr>
              <a:t>ThemeGallery</a:t>
            </a:r>
            <a:r>
              <a:rPr lang="en-US" altLang="zh-CN" sz="1200">
                <a:solidFill>
                  <a:srgbClr val="1C1C1C"/>
                </a:solidFill>
              </a:rPr>
              <a:t> </a:t>
            </a:r>
          </a:p>
          <a:p>
            <a:pPr algn="ctr"/>
            <a:r>
              <a:rPr lang="en-US" altLang="zh-CN" sz="1200">
                <a:solidFill>
                  <a:srgbClr val="1C1C1C"/>
                </a:solidFill>
              </a:rPr>
              <a:t>is a Design Digital Content &amp; Contents </a:t>
            </a:r>
          </a:p>
          <a:p>
            <a:pPr algn="ctr"/>
            <a:r>
              <a:rPr lang="en-US" altLang="zh-CN" sz="1200">
                <a:solidFill>
                  <a:srgbClr val="1C1C1C"/>
                </a:solidFill>
              </a:rPr>
              <a:t>mall developed</a:t>
            </a:r>
          </a:p>
          <a:p>
            <a:pPr algn="ctr"/>
            <a:r>
              <a:rPr lang="en-US" altLang="zh-CN" sz="1200">
                <a:solidFill>
                  <a:srgbClr val="1C1C1C"/>
                </a:solidFill>
              </a:rPr>
              <a:t>by Guild Design Inc.</a:t>
            </a:r>
          </a:p>
        </p:txBody>
      </p:sp>
      <p:sp>
        <p:nvSpPr>
          <p:cNvPr id="151563" name="Rectangle 10"/>
          <p:cNvSpPr>
            <a:spLocks noChangeArrowheads="1"/>
          </p:cNvSpPr>
          <p:nvPr/>
        </p:nvSpPr>
        <p:spPr bwMode="gray">
          <a:xfrm>
            <a:off x="3366839" y="2091656"/>
            <a:ext cx="20431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400">
                <a:solidFill>
                  <a:srgbClr val="FFFBFC"/>
                </a:solidFill>
              </a:rPr>
              <a:t>Your text  in here</a:t>
            </a:r>
          </a:p>
        </p:txBody>
      </p:sp>
      <p:sp>
        <p:nvSpPr>
          <p:cNvPr id="151564" name="Rectangle 11"/>
          <p:cNvSpPr>
            <a:spLocks noChangeArrowheads="1"/>
          </p:cNvSpPr>
          <p:nvPr/>
        </p:nvSpPr>
        <p:spPr bwMode="gray">
          <a:xfrm>
            <a:off x="2500064" y="4276056"/>
            <a:ext cx="11604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400">
                <a:solidFill>
                  <a:srgbClr val="FFFBFC"/>
                </a:solidFill>
              </a:rPr>
              <a:t>Your text </a:t>
            </a:r>
          </a:p>
          <a:p>
            <a:pPr algn="ctr"/>
            <a:r>
              <a:rPr lang="en-US" altLang="zh-CN" sz="1400">
                <a:solidFill>
                  <a:srgbClr val="FFFBFC"/>
                </a:solidFill>
              </a:rPr>
              <a:t> in here</a:t>
            </a:r>
          </a:p>
        </p:txBody>
      </p:sp>
      <p:sp>
        <p:nvSpPr>
          <p:cNvPr id="151565" name="Rectangle 12"/>
          <p:cNvSpPr>
            <a:spLocks noChangeArrowheads="1"/>
          </p:cNvSpPr>
          <p:nvPr/>
        </p:nvSpPr>
        <p:spPr bwMode="gray">
          <a:xfrm>
            <a:off x="5167064" y="4276056"/>
            <a:ext cx="11604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400">
                <a:solidFill>
                  <a:srgbClr val="FFFBFC"/>
                </a:solidFill>
              </a:rPr>
              <a:t>Your text </a:t>
            </a:r>
          </a:p>
          <a:p>
            <a:pPr algn="ctr"/>
            <a:r>
              <a:rPr lang="en-US" altLang="zh-CN" sz="1400">
                <a:solidFill>
                  <a:srgbClr val="FFFBFC"/>
                </a:solidFill>
              </a:rPr>
              <a:t> in here</a:t>
            </a:r>
          </a:p>
        </p:txBody>
      </p:sp>
      <p:sp>
        <p:nvSpPr>
          <p:cNvPr id="151566" name="Text Box 13"/>
          <p:cNvSpPr txBox="1">
            <a:spLocks noChangeArrowheads="1"/>
          </p:cNvSpPr>
          <p:nvPr/>
        </p:nvSpPr>
        <p:spPr bwMode="black">
          <a:xfrm>
            <a:off x="5548064" y="1761456"/>
            <a:ext cx="22098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zh-CN" altLang="en-US" sz="1400" b="1">
                <a:solidFill>
                  <a:schemeClr val="accent1"/>
                </a:solidFill>
              </a:rPr>
              <a:t> </a:t>
            </a:r>
            <a:r>
              <a:rPr lang="en-US" altLang="zh-CN" sz="1400" b="1">
                <a:solidFill>
                  <a:schemeClr val="accent1"/>
                </a:solidFill>
              </a:rPr>
              <a:t>Add your text in here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CN" sz="1000" b="1">
              <a:solidFill>
                <a:schemeClr val="accent1"/>
              </a:solidFill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  <a:buFontTx/>
              <a:buChar char="•"/>
            </a:pPr>
            <a:r>
              <a:rPr lang="en-US" altLang="zh-CN" sz="1400">
                <a:solidFill>
                  <a:srgbClr val="1C1C1C"/>
                </a:solidFill>
              </a:rPr>
              <a:t>Your text in here</a:t>
            </a:r>
          </a:p>
          <a:p>
            <a:pPr eaLnBrk="1" hangingPunct="1">
              <a:buFontTx/>
              <a:buChar char="•"/>
            </a:pPr>
            <a:r>
              <a:rPr lang="en-US" altLang="zh-CN" sz="1400">
                <a:solidFill>
                  <a:srgbClr val="1C1C1C"/>
                </a:solidFill>
              </a:rPr>
              <a:t>Your text in here</a:t>
            </a:r>
          </a:p>
          <a:p>
            <a:pPr eaLnBrk="1" hangingPunct="1">
              <a:buFontTx/>
              <a:buChar char="•"/>
            </a:pPr>
            <a:r>
              <a:rPr lang="en-US" altLang="zh-CN" sz="1400">
                <a:solidFill>
                  <a:srgbClr val="1C1C1C"/>
                </a:solidFill>
              </a:rPr>
              <a:t>Your text in here</a:t>
            </a:r>
          </a:p>
        </p:txBody>
      </p:sp>
      <p:sp>
        <p:nvSpPr>
          <p:cNvPr id="151567" name="Text Box 14"/>
          <p:cNvSpPr txBox="1">
            <a:spLocks noChangeArrowheads="1"/>
          </p:cNvSpPr>
          <p:nvPr/>
        </p:nvSpPr>
        <p:spPr bwMode="black">
          <a:xfrm>
            <a:off x="501401" y="3506118"/>
            <a:ext cx="220980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zh-CN" altLang="en-US" sz="1400" b="1">
                <a:solidFill>
                  <a:schemeClr val="accent2"/>
                </a:solidFill>
              </a:rPr>
              <a:t> </a:t>
            </a:r>
            <a:r>
              <a:rPr lang="en-US" altLang="zh-CN" sz="1400" b="1">
                <a:solidFill>
                  <a:schemeClr val="accent2"/>
                </a:solidFill>
              </a:rPr>
              <a:t>Add your text in here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CN" sz="1000" b="1">
              <a:solidFill>
                <a:schemeClr val="accent2"/>
              </a:solidFill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  <a:buFontTx/>
              <a:buChar char="•"/>
            </a:pPr>
            <a:r>
              <a:rPr lang="en-US" altLang="zh-CN" sz="1400">
                <a:solidFill>
                  <a:srgbClr val="1C1C1C"/>
                </a:solidFill>
              </a:rPr>
              <a:t>Your text in here</a:t>
            </a:r>
          </a:p>
          <a:p>
            <a:pPr eaLnBrk="1" hangingPunct="1">
              <a:buFontTx/>
              <a:buChar char="•"/>
            </a:pPr>
            <a:r>
              <a:rPr lang="en-US" altLang="zh-CN" sz="1400">
                <a:solidFill>
                  <a:srgbClr val="1C1C1C"/>
                </a:solidFill>
              </a:rPr>
              <a:t>Your text in here</a:t>
            </a:r>
          </a:p>
          <a:p>
            <a:pPr eaLnBrk="1" hangingPunct="1">
              <a:buFontTx/>
              <a:buChar char="•"/>
            </a:pPr>
            <a:r>
              <a:rPr lang="en-US" altLang="zh-CN" sz="1400">
                <a:solidFill>
                  <a:srgbClr val="1C1C1C"/>
                </a:solidFill>
              </a:rPr>
              <a:t>Your text in here</a:t>
            </a:r>
          </a:p>
        </p:txBody>
      </p:sp>
      <p:sp>
        <p:nvSpPr>
          <p:cNvPr id="151568" name="Text Box 15"/>
          <p:cNvSpPr txBox="1">
            <a:spLocks noChangeArrowheads="1"/>
          </p:cNvSpPr>
          <p:nvPr/>
        </p:nvSpPr>
        <p:spPr bwMode="black">
          <a:xfrm>
            <a:off x="6538664" y="3818856"/>
            <a:ext cx="22098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zh-CN" altLang="en-US" sz="1400" b="1">
                <a:solidFill>
                  <a:schemeClr val="hlink"/>
                </a:solidFill>
              </a:rPr>
              <a:t> </a:t>
            </a:r>
            <a:r>
              <a:rPr lang="en-US" altLang="zh-CN" sz="1400" b="1">
                <a:solidFill>
                  <a:schemeClr val="hlink"/>
                </a:solidFill>
              </a:rPr>
              <a:t>Add your text in here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CN" sz="1000" b="1">
              <a:solidFill>
                <a:schemeClr val="hlink"/>
              </a:solidFill>
            </a:endParaRP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  <a:buFontTx/>
              <a:buChar char="•"/>
            </a:pPr>
            <a:r>
              <a:rPr lang="en-US" altLang="zh-CN" sz="1400">
                <a:solidFill>
                  <a:srgbClr val="1C1C1C"/>
                </a:solidFill>
              </a:rPr>
              <a:t>Your text in here</a:t>
            </a:r>
          </a:p>
          <a:p>
            <a:pPr eaLnBrk="1" hangingPunct="1">
              <a:buFontTx/>
              <a:buChar char="•"/>
            </a:pPr>
            <a:r>
              <a:rPr lang="en-US" altLang="zh-CN" sz="1400">
                <a:solidFill>
                  <a:srgbClr val="1C1C1C"/>
                </a:solidFill>
              </a:rPr>
              <a:t>Your text in here</a:t>
            </a:r>
          </a:p>
          <a:p>
            <a:pPr eaLnBrk="1" hangingPunct="1">
              <a:buFontTx/>
              <a:buChar char="•"/>
            </a:pPr>
            <a:r>
              <a:rPr lang="en-US" altLang="zh-CN" sz="1400">
                <a:solidFill>
                  <a:srgbClr val="1C1C1C"/>
                </a:solidFill>
              </a:rPr>
              <a:t>Your text in here</a:t>
            </a:r>
          </a:p>
        </p:txBody>
      </p:sp>
    </p:spTree>
    <p:extLst>
      <p:ext uri="{BB962C8B-B14F-4D97-AF65-F5344CB8AC3E}">
        <p14:creationId xmlns:p14="http://schemas.microsoft.com/office/powerpoint/2010/main" val="2872972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100</Words>
  <Application>Microsoft Office PowerPoint</Application>
  <PresentationFormat>全屏显示(4:3)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Calibri Light</vt:lpstr>
      <vt:lpstr>Wingdings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