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958FE6-A17D-48D8-B099-3A853BBA02D5}" type="datetimeFigureOut">
              <a:rPr lang="zh-CN" altLang="en-US" smtClean="0"/>
              <a:t>2013/7/10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144B9A-1E59-4C8C-8C28-E5F9C3F4EE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3147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3E302C-AC00-4A3F-85B4-6B3AE6C76FD5}" type="slidenum">
              <a:rPr lang="zh-CN" altLang="en-US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46228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6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2209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7/10/2013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592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8" name="AutoShape 3"/>
          <p:cNvSpPr>
            <a:spLocks noChangeArrowheads="1"/>
          </p:cNvSpPr>
          <p:nvPr/>
        </p:nvSpPr>
        <p:spPr bwMode="gray">
          <a:xfrm>
            <a:off x="762000" y="1844824"/>
            <a:ext cx="7696200" cy="32004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49509" name="Line 4"/>
          <p:cNvSpPr>
            <a:spLocks noChangeShapeType="1"/>
          </p:cNvSpPr>
          <p:nvPr/>
        </p:nvSpPr>
        <p:spPr bwMode="gray">
          <a:xfrm flipH="1">
            <a:off x="2724150" y="4186387"/>
            <a:ext cx="4075113" cy="9525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9510" name="Line 5"/>
          <p:cNvSpPr>
            <a:spLocks noChangeShapeType="1"/>
          </p:cNvSpPr>
          <p:nvPr/>
        </p:nvSpPr>
        <p:spPr bwMode="gray">
          <a:xfrm>
            <a:off x="2263775" y="2746524"/>
            <a:ext cx="4075113" cy="9525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9254" name="Oval 6"/>
          <p:cNvSpPr>
            <a:spLocks noChangeArrowheads="1"/>
          </p:cNvSpPr>
          <p:nvPr/>
        </p:nvSpPr>
        <p:spPr bwMode="gray">
          <a:xfrm>
            <a:off x="6108700" y="2756049"/>
            <a:ext cx="1423988" cy="1423988"/>
          </a:xfrm>
          <a:prstGeom prst="ellipse">
            <a:avLst/>
          </a:prstGeom>
          <a:gradFill rotWithShape="1">
            <a:gsLst>
              <a:gs pos="0">
                <a:schemeClr val="accent2">
                  <a:gamma/>
                  <a:tint val="48627"/>
                  <a:invGamma/>
                </a:schemeClr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95250" algn="ctr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149512" name="Oval 7"/>
          <p:cNvSpPr>
            <a:spLocks noChangeArrowheads="1"/>
          </p:cNvSpPr>
          <p:nvPr/>
        </p:nvSpPr>
        <p:spPr bwMode="gray">
          <a:xfrm>
            <a:off x="1612900" y="2756049"/>
            <a:ext cx="1423988" cy="1423988"/>
          </a:xfrm>
          <a:prstGeom prst="ellipse">
            <a:avLst/>
          </a:prstGeom>
          <a:gradFill rotWithShape="1">
            <a:gsLst>
              <a:gs pos="0">
                <a:srgbClr val="DBE9F5"/>
              </a:gs>
              <a:gs pos="100000">
                <a:srgbClr val="92BCE2"/>
              </a:gs>
            </a:gsLst>
            <a:path path="shape">
              <a:fillToRect l="50000" t="50000" r="50000" b="50000"/>
            </a:path>
          </a:gradFill>
          <a:ln w="95250" algn="ctr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49513" name="AutoShape 8"/>
          <p:cNvSpPr>
            <a:spLocks noChangeArrowheads="1"/>
          </p:cNvSpPr>
          <p:nvPr/>
        </p:nvSpPr>
        <p:spPr bwMode="gray">
          <a:xfrm>
            <a:off x="2690813" y="2065487"/>
            <a:ext cx="1958975" cy="468312"/>
          </a:xfrm>
          <a:prstGeom prst="chevron">
            <a:avLst>
              <a:gd name="adj" fmla="val 43225"/>
            </a:avLst>
          </a:prstGeom>
          <a:solidFill>
            <a:srgbClr val="FFFF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49514" name="AutoShape 9"/>
          <p:cNvSpPr>
            <a:spLocks noChangeArrowheads="1"/>
          </p:cNvSpPr>
          <p:nvPr/>
        </p:nvSpPr>
        <p:spPr bwMode="gray">
          <a:xfrm>
            <a:off x="4649788" y="2065487"/>
            <a:ext cx="1958975" cy="468312"/>
          </a:xfrm>
          <a:prstGeom prst="chevron">
            <a:avLst>
              <a:gd name="adj" fmla="val 43225"/>
            </a:avLst>
          </a:prstGeom>
          <a:solidFill>
            <a:srgbClr val="FFFF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grpSp>
        <p:nvGrpSpPr>
          <p:cNvPr id="149515" name="Group 10"/>
          <p:cNvGrpSpPr>
            <a:grpSpLocks/>
          </p:cNvGrpSpPr>
          <p:nvPr/>
        </p:nvGrpSpPr>
        <p:grpSpPr bwMode="auto">
          <a:xfrm>
            <a:off x="5764213" y="2065487"/>
            <a:ext cx="2459037" cy="2765425"/>
            <a:chOff x="3340" y="1301"/>
            <a:chExt cx="1549" cy="1742"/>
          </a:xfrm>
        </p:grpSpPr>
        <p:sp>
          <p:nvSpPr>
            <p:cNvPr id="149528" name="AutoShape 11"/>
            <p:cNvSpPr>
              <a:spLocks noChangeArrowheads="1"/>
            </p:cNvSpPr>
            <p:nvPr/>
          </p:nvSpPr>
          <p:spPr bwMode="gray">
            <a:xfrm rot="5400000">
              <a:off x="3244" y="1397"/>
              <a:ext cx="1742" cy="154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478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3695" y="11280"/>
                  </a:moveTo>
                  <a:cubicBezTo>
                    <a:pt x="3684" y="11120"/>
                    <a:pt x="3679" y="10960"/>
                    <a:pt x="3679" y="10800"/>
                  </a:cubicBezTo>
                  <a:cubicBezTo>
                    <a:pt x="3679" y="6867"/>
                    <a:pt x="6867" y="3679"/>
                    <a:pt x="10800" y="3679"/>
                  </a:cubicBezTo>
                  <a:cubicBezTo>
                    <a:pt x="14732" y="3679"/>
                    <a:pt x="17921" y="6867"/>
                    <a:pt x="17921" y="10800"/>
                  </a:cubicBezTo>
                  <a:cubicBezTo>
                    <a:pt x="17921" y="10960"/>
                    <a:pt x="17915" y="11120"/>
                    <a:pt x="17904" y="11280"/>
                  </a:cubicBezTo>
                  <a:lnTo>
                    <a:pt x="21575" y="11529"/>
                  </a:lnTo>
                  <a:cubicBezTo>
                    <a:pt x="21591" y="11286"/>
                    <a:pt x="21600" y="11043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043"/>
                    <a:pt x="8" y="11286"/>
                    <a:pt x="24" y="11529"/>
                  </a:cubicBezTo>
                  <a:lnTo>
                    <a:pt x="3695" y="1128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9529" name="AutoShape 12"/>
            <p:cNvSpPr>
              <a:spLocks noChangeArrowheads="1"/>
            </p:cNvSpPr>
            <p:nvPr/>
          </p:nvSpPr>
          <p:spPr bwMode="gray">
            <a:xfrm>
              <a:off x="3872" y="1303"/>
              <a:ext cx="411" cy="295"/>
            </a:xfrm>
            <a:prstGeom prst="chevron">
              <a:avLst>
                <a:gd name="adj" fmla="val 44744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49530" name="AutoShape 13"/>
            <p:cNvSpPr>
              <a:spLocks noChangeArrowheads="1"/>
            </p:cNvSpPr>
            <p:nvPr/>
          </p:nvSpPr>
          <p:spPr bwMode="gray">
            <a:xfrm rot="10800000">
              <a:off x="3891" y="2745"/>
              <a:ext cx="314" cy="295"/>
            </a:xfrm>
            <a:prstGeom prst="chevron">
              <a:avLst>
                <a:gd name="adj" fmla="val 44069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sp>
        <p:nvSpPr>
          <p:cNvPr id="149516" name="AutoShape 14"/>
          <p:cNvSpPr>
            <a:spLocks noChangeArrowheads="1"/>
          </p:cNvSpPr>
          <p:nvPr/>
        </p:nvSpPr>
        <p:spPr bwMode="gray">
          <a:xfrm flipH="1">
            <a:off x="2792413" y="4361012"/>
            <a:ext cx="3889375" cy="468312"/>
          </a:xfrm>
          <a:prstGeom prst="chevron">
            <a:avLst>
              <a:gd name="adj" fmla="val 47562"/>
            </a:avLst>
          </a:prstGeom>
          <a:solidFill>
            <a:srgbClr val="E8BD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grpSp>
        <p:nvGrpSpPr>
          <p:cNvPr id="149517" name="Group 15"/>
          <p:cNvGrpSpPr>
            <a:grpSpLocks/>
          </p:cNvGrpSpPr>
          <p:nvPr/>
        </p:nvGrpSpPr>
        <p:grpSpPr bwMode="auto">
          <a:xfrm>
            <a:off x="923925" y="2068662"/>
            <a:ext cx="2459038" cy="2767012"/>
            <a:chOff x="533" y="1485"/>
            <a:chExt cx="1549" cy="1743"/>
          </a:xfrm>
        </p:grpSpPr>
        <p:sp>
          <p:nvSpPr>
            <p:cNvPr id="149525" name="AutoShape 16"/>
            <p:cNvSpPr>
              <a:spLocks noChangeArrowheads="1"/>
            </p:cNvSpPr>
            <p:nvPr/>
          </p:nvSpPr>
          <p:spPr bwMode="gray">
            <a:xfrm rot="16200000" flipH="1">
              <a:off x="437" y="1581"/>
              <a:ext cx="1742" cy="154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912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3695" y="11670"/>
                  </a:moveTo>
                  <a:cubicBezTo>
                    <a:pt x="3659" y="11382"/>
                    <a:pt x="3642" y="11091"/>
                    <a:pt x="3642" y="10800"/>
                  </a:cubicBezTo>
                  <a:cubicBezTo>
                    <a:pt x="3642" y="6846"/>
                    <a:pt x="6846" y="3642"/>
                    <a:pt x="10800" y="3642"/>
                  </a:cubicBezTo>
                  <a:cubicBezTo>
                    <a:pt x="14753" y="3642"/>
                    <a:pt x="17958" y="6846"/>
                    <a:pt x="17958" y="10800"/>
                  </a:cubicBezTo>
                  <a:cubicBezTo>
                    <a:pt x="17958" y="11091"/>
                    <a:pt x="17940" y="11382"/>
                    <a:pt x="17904" y="11670"/>
                  </a:cubicBezTo>
                  <a:lnTo>
                    <a:pt x="21519" y="12114"/>
                  </a:lnTo>
                  <a:cubicBezTo>
                    <a:pt x="21573" y="11678"/>
                    <a:pt x="21600" y="11239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239"/>
                    <a:pt x="26" y="11678"/>
                    <a:pt x="80" y="12114"/>
                  </a:cubicBezTo>
                  <a:lnTo>
                    <a:pt x="3695" y="1167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9526" name="AutoShape 17"/>
            <p:cNvSpPr>
              <a:spLocks noChangeArrowheads="1"/>
            </p:cNvSpPr>
            <p:nvPr/>
          </p:nvSpPr>
          <p:spPr bwMode="gray">
            <a:xfrm>
              <a:off x="1235" y="1487"/>
              <a:ext cx="411" cy="295"/>
            </a:xfrm>
            <a:prstGeom prst="chevron">
              <a:avLst>
                <a:gd name="adj" fmla="val 44744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49527" name="AutoShape 18"/>
            <p:cNvSpPr>
              <a:spLocks noChangeArrowheads="1"/>
            </p:cNvSpPr>
            <p:nvPr/>
          </p:nvSpPr>
          <p:spPr bwMode="gray">
            <a:xfrm rot="10800000">
              <a:off x="1223" y="2933"/>
              <a:ext cx="499" cy="295"/>
            </a:xfrm>
            <a:prstGeom prst="chevron">
              <a:avLst>
                <a:gd name="adj" fmla="val 46783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sp>
        <p:nvSpPr>
          <p:cNvPr id="149518" name="Rectangle 19"/>
          <p:cNvSpPr>
            <a:spLocks noChangeArrowheads="1"/>
          </p:cNvSpPr>
          <p:nvPr/>
        </p:nvSpPr>
        <p:spPr bwMode="gray">
          <a:xfrm>
            <a:off x="4013200" y="4416574"/>
            <a:ext cx="12731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600">
                <a:solidFill>
                  <a:srgbClr val="1C1C1C"/>
                </a:solidFill>
              </a:rPr>
              <a:t>Text in here</a:t>
            </a:r>
          </a:p>
        </p:txBody>
      </p:sp>
      <p:sp>
        <p:nvSpPr>
          <p:cNvPr id="149519" name="Rectangle 20"/>
          <p:cNvSpPr>
            <a:spLocks noChangeArrowheads="1"/>
          </p:cNvSpPr>
          <p:nvPr/>
        </p:nvSpPr>
        <p:spPr bwMode="gray">
          <a:xfrm>
            <a:off x="3036888" y="2111524"/>
            <a:ext cx="12731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600">
                <a:solidFill>
                  <a:srgbClr val="1C1C1C"/>
                </a:solidFill>
              </a:rPr>
              <a:t>Text in here</a:t>
            </a:r>
          </a:p>
        </p:txBody>
      </p:sp>
      <p:sp>
        <p:nvSpPr>
          <p:cNvPr id="149520" name="Rectangle 21"/>
          <p:cNvSpPr>
            <a:spLocks noChangeArrowheads="1"/>
          </p:cNvSpPr>
          <p:nvPr/>
        </p:nvSpPr>
        <p:spPr bwMode="gray">
          <a:xfrm>
            <a:off x="4999038" y="2111524"/>
            <a:ext cx="12731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600">
                <a:solidFill>
                  <a:srgbClr val="1C1C1C"/>
                </a:solidFill>
              </a:rPr>
              <a:t>Text in here</a:t>
            </a:r>
          </a:p>
        </p:txBody>
      </p:sp>
      <p:sp>
        <p:nvSpPr>
          <p:cNvPr id="149521" name="Rectangle 22"/>
          <p:cNvSpPr>
            <a:spLocks noChangeArrowheads="1"/>
          </p:cNvSpPr>
          <p:nvPr/>
        </p:nvSpPr>
        <p:spPr bwMode="gray">
          <a:xfrm>
            <a:off x="1612900" y="3281512"/>
            <a:ext cx="14239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b="1"/>
              <a:t>Title</a:t>
            </a:r>
          </a:p>
        </p:txBody>
      </p:sp>
      <p:sp>
        <p:nvSpPr>
          <p:cNvPr id="149522" name="Rectangle 23"/>
          <p:cNvSpPr>
            <a:spLocks noChangeArrowheads="1"/>
          </p:cNvSpPr>
          <p:nvPr/>
        </p:nvSpPr>
        <p:spPr bwMode="gray">
          <a:xfrm>
            <a:off x="6105525" y="3281512"/>
            <a:ext cx="14239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b="1"/>
              <a:t>Title</a:t>
            </a:r>
          </a:p>
        </p:txBody>
      </p:sp>
      <p:sp>
        <p:nvSpPr>
          <p:cNvPr id="149523" name="Text Box 24"/>
          <p:cNvSpPr txBox="1">
            <a:spLocks noChangeArrowheads="1"/>
          </p:cNvSpPr>
          <p:nvPr/>
        </p:nvSpPr>
        <p:spPr bwMode="gray">
          <a:xfrm>
            <a:off x="3163888" y="3140224"/>
            <a:ext cx="281940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1400">
                <a:solidFill>
                  <a:schemeClr val="bg1"/>
                </a:solidFill>
              </a:rPr>
              <a:t>ThemeGallery is a Design Digital Content &amp; Contents mall developed by Guild Design Inc.</a:t>
            </a:r>
          </a:p>
        </p:txBody>
      </p:sp>
    </p:spTree>
    <p:extLst>
      <p:ext uri="{BB962C8B-B14F-4D97-AF65-F5344CB8AC3E}">
        <p14:creationId xmlns:p14="http://schemas.microsoft.com/office/powerpoint/2010/main" val="13855446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蓝绿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8727</TotalTime>
  <Words>43</Words>
  <Application>Microsoft Office PowerPoint</Application>
  <PresentationFormat>全屏显示(4:3)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宋体</vt:lpstr>
      <vt:lpstr>Arial</vt:lpstr>
      <vt:lpstr>Calibri</vt:lpstr>
      <vt:lpstr>Calibri Light</vt:lpstr>
      <vt:lpstr>Office 主题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FtpDown</dc:creator>
  <dc:description/>
  <cp:lastModifiedBy>Windows 用户</cp:lastModifiedBy>
  <cp:revision>199</cp:revision>
  <dcterms:created xsi:type="dcterms:W3CDTF">2006-07-05T15:28:04Z</dcterms:created>
  <dcterms:modified xsi:type="dcterms:W3CDTF">2013-07-10T09:01:20Z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Template</vt:lpwstr>
  </property>
  <property fmtid="{D5CDD505-2E9C-101B-9397-08002B2CF9AE}" pid="3" name="SlideDescription">
    <vt:lpwstr/>
  </property>
</Properties>
</file>