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87A13-E46B-4D55-A1CD-C8D5AE55744E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CD7B3-5F61-4442-85C6-AE83DDCB88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9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964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01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2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AutoShape 3"/>
          <p:cNvSpPr>
            <a:spLocks noChangeArrowheads="1"/>
          </p:cNvSpPr>
          <p:nvPr/>
        </p:nvSpPr>
        <p:spPr bwMode="gray">
          <a:xfrm>
            <a:off x="1066800" y="2132856"/>
            <a:ext cx="6750050" cy="3386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147461" name="Group 4"/>
          <p:cNvGrpSpPr>
            <a:grpSpLocks/>
          </p:cNvGrpSpPr>
          <p:nvPr/>
        </p:nvGrpSpPr>
        <p:grpSpPr bwMode="auto">
          <a:xfrm>
            <a:off x="838200" y="1861393"/>
            <a:ext cx="1838325" cy="3309938"/>
            <a:chOff x="528" y="1392"/>
            <a:chExt cx="1158" cy="2085"/>
          </a:xfrm>
        </p:grpSpPr>
        <p:sp>
          <p:nvSpPr>
            <p:cNvPr id="147498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7499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47462" name="Group 7"/>
          <p:cNvGrpSpPr>
            <a:grpSpLocks/>
          </p:cNvGrpSpPr>
          <p:nvPr/>
        </p:nvGrpSpPr>
        <p:grpSpPr bwMode="auto">
          <a:xfrm>
            <a:off x="3630613" y="1861393"/>
            <a:ext cx="1838325" cy="3309938"/>
            <a:chOff x="2287" y="1392"/>
            <a:chExt cx="1158" cy="2085"/>
          </a:xfrm>
        </p:grpSpPr>
        <p:sp>
          <p:nvSpPr>
            <p:cNvPr id="147496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7497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47463" name="Group 10"/>
          <p:cNvGrpSpPr>
            <a:grpSpLocks/>
          </p:cNvGrpSpPr>
          <p:nvPr/>
        </p:nvGrpSpPr>
        <p:grpSpPr bwMode="auto">
          <a:xfrm>
            <a:off x="6467475" y="1861393"/>
            <a:ext cx="1838325" cy="3309938"/>
            <a:chOff x="4074" y="1392"/>
            <a:chExt cx="1158" cy="2085"/>
          </a:xfrm>
        </p:grpSpPr>
        <p:sp>
          <p:nvSpPr>
            <p:cNvPr id="147494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7495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7464" name="Text Box 13"/>
          <p:cNvSpPr txBox="1">
            <a:spLocks noChangeArrowheads="1"/>
          </p:cNvSpPr>
          <p:nvPr/>
        </p:nvSpPr>
        <p:spPr bwMode="gray">
          <a:xfrm>
            <a:off x="914400" y="2518618"/>
            <a:ext cx="1752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47465" name="Text Box 14"/>
          <p:cNvSpPr txBox="1">
            <a:spLocks noChangeArrowheads="1"/>
          </p:cNvSpPr>
          <p:nvPr/>
        </p:nvSpPr>
        <p:spPr bwMode="gray">
          <a:xfrm>
            <a:off x="3657600" y="2518618"/>
            <a:ext cx="1752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47466" name="Text Box 15"/>
          <p:cNvSpPr txBox="1">
            <a:spLocks noChangeArrowheads="1"/>
          </p:cNvSpPr>
          <p:nvPr/>
        </p:nvSpPr>
        <p:spPr bwMode="gray">
          <a:xfrm>
            <a:off x="6477000" y="2518618"/>
            <a:ext cx="1752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FFFFFF"/>
                </a:solidFill>
              </a:rPr>
              <a:t>Click to add Text</a:t>
            </a:r>
          </a:p>
        </p:txBody>
      </p:sp>
      <p:grpSp>
        <p:nvGrpSpPr>
          <p:cNvPr id="147467" name="Group 16"/>
          <p:cNvGrpSpPr>
            <a:grpSpLocks/>
          </p:cNvGrpSpPr>
          <p:nvPr/>
        </p:nvGrpSpPr>
        <p:grpSpPr bwMode="auto">
          <a:xfrm>
            <a:off x="2971800" y="3385393"/>
            <a:ext cx="504825" cy="496888"/>
            <a:chOff x="1872" y="2352"/>
            <a:chExt cx="240" cy="240"/>
          </a:xfrm>
        </p:grpSpPr>
        <p:grpSp>
          <p:nvGrpSpPr>
            <p:cNvPr id="147482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147489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90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91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92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93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47483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147484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5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6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7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8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147468" name="Group 29"/>
          <p:cNvGrpSpPr>
            <a:grpSpLocks/>
          </p:cNvGrpSpPr>
          <p:nvPr/>
        </p:nvGrpSpPr>
        <p:grpSpPr bwMode="auto">
          <a:xfrm>
            <a:off x="5715000" y="3385393"/>
            <a:ext cx="504825" cy="496888"/>
            <a:chOff x="1872" y="2352"/>
            <a:chExt cx="240" cy="240"/>
          </a:xfrm>
        </p:grpSpPr>
        <p:grpSp>
          <p:nvGrpSpPr>
            <p:cNvPr id="147470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147477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8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9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0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81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47471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147472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3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4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5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47476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26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53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