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4AA60-6458-439D-BF50-92DACBDC55C4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8B4A2-2315-4C8F-8844-F6B999C41A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866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3358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536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1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3" name="AutoShape 2"/>
          <p:cNvSpPr>
            <a:spLocks noChangeArrowheads="1"/>
          </p:cNvSpPr>
          <p:nvPr/>
        </p:nvSpPr>
        <p:spPr bwMode="auto">
          <a:xfrm>
            <a:off x="1143000" y="2057400"/>
            <a:ext cx="7239000" cy="3962400"/>
          </a:xfrm>
          <a:prstGeom prst="roundRect">
            <a:avLst>
              <a:gd name="adj" fmla="val 10375"/>
            </a:avLst>
          </a:prstGeom>
          <a:noFill/>
          <a:ln w="19050" cap="rnd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89444" name="AutoShape 3"/>
          <p:cNvSpPr>
            <a:spLocks noChangeArrowheads="1"/>
          </p:cNvSpPr>
          <p:nvPr/>
        </p:nvSpPr>
        <p:spPr bwMode="gray">
          <a:xfrm>
            <a:off x="3886200" y="2743200"/>
            <a:ext cx="3962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97CCF3"/>
              </a:gs>
              <a:gs pos="100000">
                <a:srgbClr val="D5EBF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zh-CN" altLang="en-US" sz="1600"/>
              <a:t> </a:t>
            </a:r>
            <a:r>
              <a:rPr lang="en-US" altLang="zh-CN" sz="1600" b="1">
                <a:solidFill>
                  <a:schemeClr val="tx2"/>
                </a:solidFill>
              </a:rPr>
              <a:t>Add your text in here</a:t>
            </a:r>
          </a:p>
        </p:txBody>
      </p:sp>
      <p:sp>
        <p:nvSpPr>
          <p:cNvPr id="357380" name="AutoShape 4"/>
          <p:cNvSpPr>
            <a:spLocks noChangeArrowheads="1"/>
          </p:cNvSpPr>
          <p:nvPr/>
        </p:nvSpPr>
        <p:spPr bwMode="gray">
          <a:xfrm>
            <a:off x="3886200" y="3276600"/>
            <a:ext cx="3962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40000"/>
                  <a:invGamma/>
                </a:schemeClr>
              </a:gs>
            </a:gsLst>
            <a:lin ang="0" scaled="1"/>
          </a:gra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zh-CN" altLang="en-US" sz="1600" b="1">
                <a:solidFill>
                  <a:schemeClr val="tx2"/>
                </a:solidFill>
              </a:rPr>
              <a:t> </a:t>
            </a:r>
            <a:r>
              <a:rPr lang="en-US" altLang="zh-CN" sz="1600" b="1">
                <a:solidFill>
                  <a:schemeClr val="tx2"/>
                </a:solidFill>
              </a:rPr>
              <a:t>Add your text in here</a:t>
            </a:r>
          </a:p>
        </p:txBody>
      </p:sp>
      <p:sp>
        <p:nvSpPr>
          <p:cNvPr id="189446" name="AutoShape 5"/>
          <p:cNvSpPr>
            <a:spLocks noChangeArrowheads="1"/>
          </p:cNvSpPr>
          <p:nvPr/>
        </p:nvSpPr>
        <p:spPr bwMode="gray">
          <a:xfrm>
            <a:off x="3886200" y="3810000"/>
            <a:ext cx="3962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97CCF3"/>
              </a:gs>
              <a:gs pos="100000">
                <a:srgbClr val="D5EBF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zh-CN" altLang="en-US" sz="1600" b="1">
                <a:solidFill>
                  <a:schemeClr val="tx2"/>
                </a:solidFill>
              </a:rPr>
              <a:t> </a:t>
            </a:r>
            <a:r>
              <a:rPr lang="en-US" altLang="zh-CN" sz="1600" b="1">
                <a:solidFill>
                  <a:schemeClr val="tx2"/>
                </a:solidFill>
              </a:rPr>
              <a:t>Add your text in here</a:t>
            </a:r>
          </a:p>
        </p:txBody>
      </p:sp>
      <p:sp>
        <p:nvSpPr>
          <p:cNvPr id="357382" name="AutoShape 6"/>
          <p:cNvSpPr>
            <a:spLocks noChangeArrowheads="1"/>
          </p:cNvSpPr>
          <p:nvPr/>
        </p:nvSpPr>
        <p:spPr bwMode="gray">
          <a:xfrm>
            <a:off x="3886200" y="4343400"/>
            <a:ext cx="3962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40000"/>
                  <a:invGamma/>
                </a:schemeClr>
              </a:gs>
            </a:gsLst>
            <a:lin ang="0" scaled="1"/>
          </a:gradFill>
          <a:ln w="28575" cap="rnd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zh-CN" altLang="en-US" sz="1600" b="1">
                <a:solidFill>
                  <a:schemeClr val="tx2"/>
                </a:solidFill>
              </a:rPr>
              <a:t> </a:t>
            </a:r>
            <a:r>
              <a:rPr lang="en-US" altLang="zh-CN" sz="1600" b="1">
                <a:solidFill>
                  <a:schemeClr val="tx2"/>
                </a:solidFill>
              </a:rPr>
              <a:t>Add your text in here</a:t>
            </a:r>
          </a:p>
        </p:txBody>
      </p:sp>
      <p:sp>
        <p:nvSpPr>
          <p:cNvPr id="189448" name="AutoShape 7"/>
          <p:cNvSpPr>
            <a:spLocks noChangeArrowheads="1"/>
          </p:cNvSpPr>
          <p:nvPr/>
        </p:nvSpPr>
        <p:spPr bwMode="gray">
          <a:xfrm>
            <a:off x="3886200" y="4876800"/>
            <a:ext cx="3962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97CCF3"/>
              </a:gs>
              <a:gs pos="100000">
                <a:srgbClr val="D5EBF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zh-CN" altLang="en-US" sz="1600" b="1">
                <a:solidFill>
                  <a:schemeClr val="tx2"/>
                </a:solidFill>
              </a:rPr>
              <a:t> </a:t>
            </a:r>
            <a:r>
              <a:rPr lang="en-US" altLang="zh-CN" sz="1600" b="1">
                <a:solidFill>
                  <a:schemeClr val="tx2"/>
                </a:solidFill>
              </a:rPr>
              <a:t>Add your text in here</a:t>
            </a:r>
          </a:p>
        </p:txBody>
      </p:sp>
      <p:sp>
        <p:nvSpPr>
          <p:cNvPr id="357384" name="AutoShape 8"/>
          <p:cNvSpPr>
            <a:spLocks noChangeArrowheads="1"/>
          </p:cNvSpPr>
          <p:nvPr/>
        </p:nvSpPr>
        <p:spPr bwMode="gray">
          <a:xfrm>
            <a:off x="1752600" y="2895600"/>
            <a:ext cx="2057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72549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zh-CN" altLang="en-US" sz="1600"/>
              <a:t> </a:t>
            </a:r>
            <a:r>
              <a:rPr lang="en-US" altLang="zh-CN" sz="1600">
                <a:solidFill>
                  <a:srgbClr val="FFFFFF"/>
                </a:solidFill>
              </a:rPr>
              <a:t>Click to add Text</a:t>
            </a:r>
          </a:p>
        </p:txBody>
      </p:sp>
      <p:sp>
        <p:nvSpPr>
          <p:cNvPr id="357385" name="AutoShape 9"/>
          <p:cNvSpPr>
            <a:spLocks noChangeArrowheads="1"/>
          </p:cNvSpPr>
          <p:nvPr/>
        </p:nvSpPr>
        <p:spPr bwMode="gray">
          <a:xfrm>
            <a:off x="1752600" y="3429000"/>
            <a:ext cx="2057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72549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zh-CN" altLang="en-US" sz="1600"/>
              <a:t> </a:t>
            </a:r>
            <a:r>
              <a:rPr lang="en-US" altLang="zh-CN" sz="1600">
                <a:solidFill>
                  <a:srgbClr val="FFFFFF"/>
                </a:solidFill>
              </a:rPr>
              <a:t>Click to add Text</a:t>
            </a:r>
          </a:p>
        </p:txBody>
      </p:sp>
      <p:sp>
        <p:nvSpPr>
          <p:cNvPr id="357386" name="AutoShape 10"/>
          <p:cNvSpPr>
            <a:spLocks noChangeArrowheads="1"/>
          </p:cNvSpPr>
          <p:nvPr/>
        </p:nvSpPr>
        <p:spPr bwMode="gray">
          <a:xfrm>
            <a:off x="1752600" y="3962400"/>
            <a:ext cx="2057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72549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zh-CN" altLang="en-US" sz="1600"/>
              <a:t> </a:t>
            </a:r>
            <a:r>
              <a:rPr lang="en-US" altLang="zh-CN" sz="1600">
                <a:solidFill>
                  <a:srgbClr val="FFFFFF"/>
                </a:solidFill>
              </a:rPr>
              <a:t>Click to add Text</a:t>
            </a:r>
          </a:p>
        </p:txBody>
      </p:sp>
      <p:sp>
        <p:nvSpPr>
          <p:cNvPr id="357387" name="AutoShape 11"/>
          <p:cNvSpPr>
            <a:spLocks noChangeArrowheads="1"/>
          </p:cNvSpPr>
          <p:nvPr/>
        </p:nvSpPr>
        <p:spPr bwMode="gray">
          <a:xfrm>
            <a:off x="1752600" y="4495800"/>
            <a:ext cx="2057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72549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zh-CN" altLang="en-US" sz="1600"/>
              <a:t> </a:t>
            </a:r>
            <a:r>
              <a:rPr lang="en-US" altLang="zh-CN" sz="1600">
                <a:solidFill>
                  <a:srgbClr val="FFFFFF"/>
                </a:solidFill>
              </a:rPr>
              <a:t>Click to add Text</a:t>
            </a:r>
          </a:p>
        </p:txBody>
      </p:sp>
      <p:sp>
        <p:nvSpPr>
          <p:cNvPr id="357388" name="AutoShape 12"/>
          <p:cNvSpPr>
            <a:spLocks noChangeArrowheads="1"/>
          </p:cNvSpPr>
          <p:nvPr/>
        </p:nvSpPr>
        <p:spPr bwMode="gray">
          <a:xfrm>
            <a:off x="1752600" y="5029200"/>
            <a:ext cx="2057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72549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28575" cap="rnd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zh-CN" altLang="en-US" sz="1600"/>
              <a:t> </a:t>
            </a:r>
            <a:r>
              <a:rPr lang="en-US" altLang="zh-CN" sz="1600">
                <a:solidFill>
                  <a:srgbClr val="FFFFFF"/>
                </a:solidFill>
              </a:rPr>
              <a:t>Click to add Text</a:t>
            </a:r>
          </a:p>
        </p:txBody>
      </p:sp>
      <p:sp>
        <p:nvSpPr>
          <p:cNvPr id="189455" name="AutoShape 14"/>
          <p:cNvSpPr>
            <a:spLocks noChangeArrowheads="1"/>
          </p:cNvSpPr>
          <p:nvPr/>
        </p:nvSpPr>
        <p:spPr bwMode="auto">
          <a:xfrm>
            <a:off x="1447800" y="1641475"/>
            <a:ext cx="6553200" cy="5683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/>
              <a:t>ThemeGallery is a Design Digital Content &amp; Contents mall </a:t>
            </a:r>
          </a:p>
          <a:p>
            <a:pPr algn="ctr" eaLnBrk="1" hangingPunct="1"/>
            <a:r>
              <a:rPr lang="en-US" altLang="zh-CN" sz="1600"/>
              <a:t>developed by Guild Design Inc.</a:t>
            </a:r>
          </a:p>
        </p:txBody>
      </p:sp>
      <p:sp>
        <p:nvSpPr>
          <p:cNvPr id="189456" name="AutoShape 27"/>
          <p:cNvSpPr>
            <a:spLocks noChangeArrowheads="1"/>
          </p:cNvSpPr>
          <p:nvPr/>
        </p:nvSpPr>
        <p:spPr bwMode="gray">
          <a:xfrm>
            <a:off x="3886200" y="2743200"/>
            <a:ext cx="3962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4EA7EA"/>
              </a:gs>
              <a:gs pos="100000">
                <a:srgbClr val="B8DCF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zh-CN" altLang="en-US" sz="1600"/>
              <a:t> </a:t>
            </a:r>
            <a:r>
              <a:rPr lang="en-US" altLang="zh-CN" sz="1600" b="1">
                <a:solidFill>
                  <a:schemeClr val="tx2"/>
                </a:solidFill>
              </a:rPr>
              <a:t>Add your text in here</a:t>
            </a:r>
          </a:p>
        </p:txBody>
      </p:sp>
      <p:sp>
        <p:nvSpPr>
          <p:cNvPr id="189457" name="AutoShape 28"/>
          <p:cNvSpPr>
            <a:spLocks noChangeArrowheads="1"/>
          </p:cNvSpPr>
          <p:nvPr/>
        </p:nvSpPr>
        <p:spPr bwMode="gray">
          <a:xfrm>
            <a:off x="3886200" y="3276600"/>
            <a:ext cx="3962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93C052"/>
              </a:gs>
              <a:gs pos="100000">
                <a:srgbClr val="D4E6B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zh-CN" altLang="en-US" sz="1600" b="1">
                <a:solidFill>
                  <a:schemeClr val="tx2"/>
                </a:solidFill>
              </a:rPr>
              <a:t> </a:t>
            </a:r>
            <a:r>
              <a:rPr lang="en-US" altLang="zh-CN" sz="1600" b="1">
                <a:solidFill>
                  <a:schemeClr val="tx2"/>
                </a:solidFill>
              </a:rPr>
              <a:t>Add your text in here</a:t>
            </a:r>
          </a:p>
        </p:txBody>
      </p:sp>
      <p:sp>
        <p:nvSpPr>
          <p:cNvPr id="189458" name="AutoShape 29"/>
          <p:cNvSpPr>
            <a:spLocks noChangeArrowheads="1"/>
          </p:cNvSpPr>
          <p:nvPr/>
        </p:nvSpPr>
        <p:spPr bwMode="gray">
          <a:xfrm>
            <a:off x="1752600" y="2895600"/>
            <a:ext cx="2057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4EA7EA"/>
              </a:gs>
              <a:gs pos="50000">
                <a:srgbClr val="7FBFF0"/>
              </a:gs>
              <a:gs pos="100000">
                <a:srgbClr val="4EA7EA"/>
              </a:gs>
            </a:gsLst>
            <a:lin ang="27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EA7EA"/>
            </a:extrusionClr>
            <a:contourClr>
              <a:srgbClr val="4EA7EA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zh-CN" altLang="en-US" sz="1600"/>
              <a:t> </a:t>
            </a:r>
            <a:r>
              <a:rPr lang="en-US" altLang="zh-CN" sz="1600">
                <a:solidFill>
                  <a:srgbClr val="FFFFFF"/>
                </a:solidFill>
              </a:rPr>
              <a:t>Click to add Text</a:t>
            </a:r>
          </a:p>
        </p:txBody>
      </p:sp>
      <p:sp>
        <p:nvSpPr>
          <p:cNvPr id="189459" name="AutoShape 30"/>
          <p:cNvSpPr>
            <a:spLocks noChangeArrowheads="1"/>
          </p:cNvSpPr>
          <p:nvPr/>
        </p:nvSpPr>
        <p:spPr bwMode="gray">
          <a:xfrm>
            <a:off x="1752600" y="3429000"/>
            <a:ext cx="2057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93C052"/>
              </a:gs>
              <a:gs pos="50000">
                <a:srgbClr val="B1D181"/>
              </a:gs>
              <a:gs pos="100000">
                <a:srgbClr val="93C052"/>
              </a:gs>
            </a:gsLst>
            <a:lin ang="27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3C052"/>
            </a:extrusionClr>
            <a:contourClr>
              <a:srgbClr val="93C052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zh-CN" altLang="en-US" sz="1600"/>
              <a:t> </a:t>
            </a:r>
            <a:r>
              <a:rPr lang="en-US" altLang="zh-CN" sz="1600">
                <a:solidFill>
                  <a:srgbClr val="FFFFFF"/>
                </a:solidFill>
              </a:rPr>
              <a:t>Click to add Text</a:t>
            </a:r>
          </a:p>
        </p:txBody>
      </p:sp>
      <p:sp>
        <p:nvSpPr>
          <p:cNvPr id="189460" name="AutoShape 31"/>
          <p:cNvSpPr>
            <a:spLocks noChangeArrowheads="1"/>
          </p:cNvSpPr>
          <p:nvPr/>
        </p:nvSpPr>
        <p:spPr bwMode="gray">
          <a:xfrm>
            <a:off x="3887788" y="3811588"/>
            <a:ext cx="3962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4EA7EA"/>
              </a:gs>
              <a:gs pos="100000">
                <a:srgbClr val="B8DCF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zh-CN" altLang="en-US" sz="1600"/>
              <a:t> </a:t>
            </a:r>
            <a:r>
              <a:rPr lang="en-US" altLang="zh-CN" sz="1600" b="1">
                <a:solidFill>
                  <a:schemeClr val="tx2"/>
                </a:solidFill>
              </a:rPr>
              <a:t>Add your text in here</a:t>
            </a:r>
          </a:p>
        </p:txBody>
      </p:sp>
      <p:sp>
        <p:nvSpPr>
          <p:cNvPr id="189461" name="AutoShape 32"/>
          <p:cNvSpPr>
            <a:spLocks noChangeArrowheads="1"/>
          </p:cNvSpPr>
          <p:nvPr/>
        </p:nvSpPr>
        <p:spPr bwMode="gray">
          <a:xfrm>
            <a:off x="3887788" y="4344988"/>
            <a:ext cx="3962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93C052"/>
              </a:gs>
              <a:gs pos="100000">
                <a:srgbClr val="D4E6B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zh-CN" altLang="en-US" sz="1600" b="1">
                <a:solidFill>
                  <a:schemeClr val="tx2"/>
                </a:solidFill>
              </a:rPr>
              <a:t> </a:t>
            </a:r>
            <a:r>
              <a:rPr lang="en-US" altLang="zh-CN" sz="1600" b="1">
                <a:solidFill>
                  <a:srgbClr val="002570"/>
                </a:solidFill>
              </a:rPr>
              <a:t>Ad</a:t>
            </a:r>
            <a:r>
              <a:rPr lang="en-US" altLang="zh-CN" sz="1600" b="1">
                <a:solidFill>
                  <a:schemeClr val="tx2"/>
                </a:solidFill>
              </a:rPr>
              <a:t>d your text in here</a:t>
            </a:r>
          </a:p>
        </p:txBody>
      </p:sp>
      <p:sp>
        <p:nvSpPr>
          <p:cNvPr id="189462" name="AutoShape 33"/>
          <p:cNvSpPr>
            <a:spLocks noChangeArrowheads="1"/>
          </p:cNvSpPr>
          <p:nvPr/>
        </p:nvSpPr>
        <p:spPr bwMode="gray">
          <a:xfrm>
            <a:off x="1754188" y="3963988"/>
            <a:ext cx="2057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4EA7EA"/>
              </a:gs>
              <a:gs pos="50000">
                <a:srgbClr val="7FBFF0"/>
              </a:gs>
              <a:gs pos="100000">
                <a:srgbClr val="4EA7EA"/>
              </a:gs>
            </a:gsLst>
            <a:lin ang="27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EA7EA"/>
            </a:extrusionClr>
            <a:contourClr>
              <a:srgbClr val="4EA7EA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zh-CN" altLang="en-US" sz="1600"/>
              <a:t> </a:t>
            </a:r>
            <a:r>
              <a:rPr lang="en-US" altLang="zh-CN" sz="1600">
                <a:solidFill>
                  <a:srgbClr val="FFFFFF"/>
                </a:solidFill>
              </a:rPr>
              <a:t>Click to add Text</a:t>
            </a:r>
          </a:p>
        </p:txBody>
      </p:sp>
      <p:sp>
        <p:nvSpPr>
          <p:cNvPr id="189463" name="AutoShape 34"/>
          <p:cNvSpPr>
            <a:spLocks noChangeArrowheads="1"/>
          </p:cNvSpPr>
          <p:nvPr/>
        </p:nvSpPr>
        <p:spPr bwMode="gray">
          <a:xfrm>
            <a:off x="1754188" y="4497388"/>
            <a:ext cx="2057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93C052"/>
              </a:gs>
              <a:gs pos="50000">
                <a:srgbClr val="B1D181"/>
              </a:gs>
              <a:gs pos="100000">
                <a:srgbClr val="93C052"/>
              </a:gs>
            </a:gsLst>
            <a:lin ang="27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3C052"/>
            </a:extrusionClr>
            <a:contourClr>
              <a:srgbClr val="93C052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zh-CN" altLang="en-US" sz="1600"/>
              <a:t> </a:t>
            </a:r>
            <a:r>
              <a:rPr lang="en-US" altLang="zh-CN" sz="1600">
                <a:solidFill>
                  <a:srgbClr val="FFFFFF"/>
                </a:solidFill>
              </a:rPr>
              <a:t>Click to add Text</a:t>
            </a:r>
          </a:p>
        </p:txBody>
      </p:sp>
      <p:sp>
        <p:nvSpPr>
          <p:cNvPr id="189464" name="AutoShape 35"/>
          <p:cNvSpPr>
            <a:spLocks noChangeArrowheads="1"/>
          </p:cNvSpPr>
          <p:nvPr/>
        </p:nvSpPr>
        <p:spPr bwMode="gray">
          <a:xfrm>
            <a:off x="3889375" y="4879975"/>
            <a:ext cx="3962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4EA7EA"/>
              </a:gs>
              <a:gs pos="100000">
                <a:srgbClr val="B8DCF7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zh-CN" altLang="en-US" sz="1600"/>
              <a:t> </a:t>
            </a:r>
            <a:r>
              <a:rPr lang="en-US" altLang="zh-CN" sz="1600" b="1">
                <a:solidFill>
                  <a:schemeClr val="tx2"/>
                </a:solidFill>
              </a:rPr>
              <a:t>Add your text in here</a:t>
            </a:r>
          </a:p>
        </p:txBody>
      </p:sp>
      <p:sp>
        <p:nvSpPr>
          <p:cNvPr id="189465" name="AutoShape 36"/>
          <p:cNvSpPr>
            <a:spLocks noChangeArrowheads="1"/>
          </p:cNvSpPr>
          <p:nvPr/>
        </p:nvSpPr>
        <p:spPr bwMode="gray">
          <a:xfrm>
            <a:off x="3889375" y="5413375"/>
            <a:ext cx="3962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93C052"/>
              </a:gs>
              <a:gs pos="100000">
                <a:srgbClr val="D4E6B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zh-CN" altLang="en-US" sz="1600" b="1">
                <a:solidFill>
                  <a:schemeClr val="tx2"/>
                </a:solidFill>
              </a:rPr>
              <a:t> </a:t>
            </a:r>
            <a:r>
              <a:rPr lang="en-US" altLang="zh-CN" sz="1600" b="1">
                <a:solidFill>
                  <a:schemeClr val="tx2"/>
                </a:solidFill>
              </a:rPr>
              <a:t>Add your text in here</a:t>
            </a:r>
          </a:p>
        </p:txBody>
      </p:sp>
      <p:sp>
        <p:nvSpPr>
          <p:cNvPr id="189466" name="AutoShape 37"/>
          <p:cNvSpPr>
            <a:spLocks noChangeArrowheads="1"/>
          </p:cNvSpPr>
          <p:nvPr/>
        </p:nvSpPr>
        <p:spPr bwMode="gray">
          <a:xfrm>
            <a:off x="1755775" y="5032375"/>
            <a:ext cx="2057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4EA7EA"/>
              </a:gs>
              <a:gs pos="50000">
                <a:srgbClr val="7FBFF0"/>
              </a:gs>
              <a:gs pos="100000">
                <a:srgbClr val="4EA7EA"/>
              </a:gs>
            </a:gsLst>
            <a:lin ang="27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EA7EA"/>
            </a:extrusionClr>
            <a:contourClr>
              <a:srgbClr val="4EA7EA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zh-CN" altLang="en-US" sz="1600"/>
              <a:t> </a:t>
            </a:r>
            <a:r>
              <a:rPr lang="en-US" altLang="zh-CN" sz="1600">
                <a:solidFill>
                  <a:srgbClr val="FFFFFF"/>
                </a:solidFill>
              </a:rPr>
              <a:t>Click to add Text</a:t>
            </a:r>
          </a:p>
        </p:txBody>
      </p:sp>
      <p:sp>
        <p:nvSpPr>
          <p:cNvPr id="189467" name="AutoShape 38"/>
          <p:cNvSpPr>
            <a:spLocks noChangeArrowheads="1"/>
          </p:cNvSpPr>
          <p:nvPr/>
        </p:nvSpPr>
        <p:spPr bwMode="gray">
          <a:xfrm>
            <a:off x="1755775" y="5565775"/>
            <a:ext cx="2057400" cy="381000"/>
          </a:xfrm>
          <a:prstGeom prst="roundRect">
            <a:avLst>
              <a:gd name="adj" fmla="val 7574"/>
            </a:avLst>
          </a:prstGeom>
          <a:gradFill rotWithShape="1">
            <a:gsLst>
              <a:gs pos="0">
                <a:srgbClr val="93C052"/>
              </a:gs>
              <a:gs pos="50000">
                <a:srgbClr val="B1D181"/>
              </a:gs>
              <a:gs pos="100000">
                <a:srgbClr val="93C052"/>
              </a:gs>
            </a:gsLst>
            <a:lin ang="27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3C052"/>
            </a:extrusionClr>
            <a:contourClr>
              <a:srgbClr val="93C052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zh-CN" altLang="en-US" sz="1600"/>
              <a:t> </a:t>
            </a:r>
            <a:r>
              <a:rPr lang="en-US" altLang="zh-CN" sz="1600">
                <a:solidFill>
                  <a:srgbClr val="FFFFFF"/>
                </a:solidFill>
              </a:rPr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241099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153</Words>
  <Application>Microsoft Office PowerPoint</Application>
  <PresentationFormat>全屏显示(4:3)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Wingdings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