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8B864-AC57-49DE-89CC-F0782F9FD8C5}" type="datetimeFigureOut">
              <a:rPr lang="zh-CN" altLang="en-US" smtClean="0"/>
              <a:t>2013/7/10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12560-1689-46B2-A1DD-35153EC018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824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6065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74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8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436" name="Group 3"/>
          <p:cNvGrpSpPr>
            <a:grpSpLocks/>
          </p:cNvGrpSpPr>
          <p:nvPr/>
        </p:nvGrpSpPr>
        <p:grpSpPr bwMode="auto">
          <a:xfrm>
            <a:off x="1066800" y="4572000"/>
            <a:ext cx="6319838" cy="1219200"/>
            <a:chOff x="576" y="2880"/>
            <a:chExt cx="3981" cy="768"/>
          </a:xfrm>
        </p:grpSpPr>
        <p:sp>
          <p:nvSpPr>
            <p:cNvPr id="312324" name="AutoShape 4"/>
            <p:cNvSpPr>
              <a:spLocks noChangeArrowheads="1"/>
            </p:cNvSpPr>
            <p:nvPr/>
          </p:nvSpPr>
          <p:spPr bwMode="gray">
            <a:xfrm>
              <a:off x="576" y="2976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46452" name="AutoShape 5"/>
            <p:cNvSpPr>
              <a:spLocks noChangeArrowheads="1"/>
            </p:cNvSpPr>
            <p:nvPr/>
          </p:nvSpPr>
          <p:spPr bwMode="gray">
            <a:xfrm>
              <a:off x="576" y="2880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12326" name="AutoShape 6"/>
            <p:cNvSpPr>
              <a:spLocks noChangeArrowheads="1"/>
            </p:cNvSpPr>
            <p:nvPr/>
          </p:nvSpPr>
          <p:spPr bwMode="gray">
            <a:xfrm flipV="1">
              <a:off x="576" y="3216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grpSp>
        <p:nvGrpSpPr>
          <p:cNvPr id="146437" name="Group 7"/>
          <p:cNvGrpSpPr>
            <a:grpSpLocks/>
          </p:cNvGrpSpPr>
          <p:nvPr/>
        </p:nvGrpSpPr>
        <p:grpSpPr bwMode="auto">
          <a:xfrm>
            <a:off x="1066800" y="3070225"/>
            <a:ext cx="6319838" cy="1219200"/>
            <a:chOff x="576" y="1934"/>
            <a:chExt cx="3981" cy="768"/>
          </a:xfrm>
        </p:grpSpPr>
        <p:sp>
          <p:nvSpPr>
            <p:cNvPr id="312328" name="AutoShape 8"/>
            <p:cNvSpPr>
              <a:spLocks noChangeArrowheads="1"/>
            </p:cNvSpPr>
            <p:nvPr/>
          </p:nvSpPr>
          <p:spPr bwMode="gray">
            <a:xfrm>
              <a:off x="576" y="2030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46449" name="AutoShape 9"/>
            <p:cNvSpPr>
              <a:spLocks noChangeArrowheads="1"/>
            </p:cNvSpPr>
            <p:nvPr/>
          </p:nvSpPr>
          <p:spPr bwMode="gray">
            <a:xfrm>
              <a:off x="576" y="1934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12330" name="AutoShape 10"/>
            <p:cNvSpPr>
              <a:spLocks noChangeArrowheads="1"/>
            </p:cNvSpPr>
            <p:nvPr/>
          </p:nvSpPr>
          <p:spPr bwMode="gray">
            <a:xfrm flipV="1">
              <a:off x="576" y="2270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grpSp>
        <p:nvGrpSpPr>
          <p:cNvPr id="146438" name="Group 11"/>
          <p:cNvGrpSpPr>
            <a:grpSpLocks/>
          </p:cNvGrpSpPr>
          <p:nvPr/>
        </p:nvGrpSpPr>
        <p:grpSpPr bwMode="auto">
          <a:xfrm>
            <a:off x="1066800" y="1600200"/>
            <a:ext cx="6319838" cy="1219200"/>
            <a:chOff x="576" y="1008"/>
            <a:chExt cx="3981" cy="768"/>
          </a:xfrm>
        </p:grpSpPr>
        <p:sp>
          <p:nvSpPr>
            <p:cNvPr id="312332" name="AutoShape 12"/>
            <p:cNvSpPr>
              <a:spLocks noChangeArrowheads="1"/>
            </p:cNvSpPr>
            <p:nvPr/>
          </p:nvSpPr>
          <p:spPr bwMode="gray">
            <a:xfrm>
              <a:off x="576" y="1104"/>
              <a:ext cx="3981" cy="672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tint val="51373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  <p:sp>
          <p:nvSpPr>
            <p:cNvPr id="146446" name="AutoShape 13"/>
            <p:cNvSpPr>
              <a:spLocks noChangeArrowheads="1"/>
            </p:cNvSpPr>
            <p:nvPr/>
          </p:nvSpPr>
          <p:spPr bwMode="gray">
            <a:xfrm>
              <a:off x="576" y="1008"/>
              <a:ext cx="3981" cy="519"/>
            </a:xfrm>
            <a:prstGeom prst="roundRect">
              <a:avLst>
                <a:gd name="adj" fmla="val 16667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12334" name="AutoShape 14"/>
            <p:cNvSpPr>
              <a:spLocks noChangeArrowheads="1"/>
            </p:cNvSpPr>
            <p:nvPr/>
          </p:nvSpPr>
          <p:spPr bwMode="gray">
            <a:xfrm flipV="1">
              <a:off x="576" y="1344"/>
              <a:ext cx="3978" cy="240"/>
            </a:xfrm>
            <a:prstGeom prst="roundRect">
              <a:avLst>
                <a:gd name="adj" fmla="val 23750"/>
              </a:avLst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en-US"/>
            </a:p>
          </p:txBody>
        </p:sp>
      </p:grpSp>
      <p:sp>
        <p:nvSpPr>
          <p:cNvPr id="146439" name="Rectangle 15"/>
          <p:cNvSpPr>
            <a:spLocks noChangeArrowheads="1"/>
          </p:cNvSpPr>
          <p:nvPr/>
        </p:nvSpPr>
        <p:spPr bwMode="gray">
          <a:xfrm>
            <a:off x="1219200" y="1676400"/>
            <a:ext cx="2613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zh-CN" altLang="en-US" b="1">
                <a:solidFill>
                  <a:schemeClr val="bg1"/>
                </a:solidFill>
              </a:rPr>
              <a:t> </a:t>
            </a:r>
            <a:r>
              <a:rPr lang="en-US" altLang="zh-CN" b="1">
                <a:solidFill>
                  <a:schemeClr val="bg1"/>
                </a:solidFill>
              </a:rPr>
              <a:t>Add your title in here</a:t>
            </a:r>
          </a:p>
        </p:txBody>
      </p:sp>
      <p:sp>
        <p:nvSpPr>
          <p:cNvPr id="146440" name="Rectangle 16"/>
          <p:cNvSpPr>
            <a:spLocks noChangeArrowheads="1"/>
          </p:cNvSpPr>
          <p:nvPr/>
        </p:nvSpPr>
        <p:spPr bwMode="gray">
          <a:xfrm>
            <a:off x="1219200" y="3146425"/>
            <a:ext cx="2613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zh-CN" altLang="en-US" b="1">
                <a:solidFill>
                  <a:schemeClr val="bg1"/>
                </a:solidFill>
              </a:rPr>
              <a:t> </a:t>
            </a:r>
            <a:r>
              <a:rPr lang="en-US" altLang="zh-CN" b="1">
                <a:solidFill>
                  <a:schemeClr val="bg1"/>
                </a:solidFill>
              </a:rPr>
              <a:t>Add your title in here</a:t>
            </a:r>
          </a:p>
        </p:txBody>
      </p:sp>
      <p:sp>
        <p:nvSpPr>
          <p:cNvPr id="146441" name="Rectangle 17"/>
          <p:cNvSpPr>
            <a:spLocks noChangeArrowheads="1"/>
          </p:cNvSpPr>
          <p:nvPr/>
        </p:nvSpPr>
        <p:spPr bwMode="gray">
          <a:xfrm>
            <a:off x="1219200" y="4648200"/>
            <a:ext cx="26130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1F3F5F"/>
              </a:buClr>
              <a:buFontTx/>
              <a:buChar char="•"/>
            </a:pPr>
            <a:r>
              <a:rPr lang="zh-CN" altLang="en-US" b="1">
                <a:solidFill>
                  <a:schemeClr val="bg1"/>
                </a:solidFill>
              </a:rPr>
              <a:t> </a:t>
            </a:r>
            <a:r>
              <a:rPr lang="en-US" altLang="zh-CN" b="1">
                <a:solidFill>
                  <a:schemeClr val="bg1"/>
                </a:solidFill>
              </a:rPr>
              <a:t>Add your title in here</a:t>
            </a:r>
          </a:p>
        </p:txBody>
      </p:sp>
      <p:sp>
        <p:nvSpPr>
          <p:cNvPr id="146442" name="AutoShape 18"/>
          <p:cNvSpPr>
            <a:spLocks noChangeArrowheads="1"/>
          </p:cNvSpPr>
          <p:nvPr/>
        </p:nvSpPr>
        <p:spPr bwMode="gray">
          <a:xfrm>
            <a:off x="2971800" y="2286000"/>
            <a:ext cx="5257800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ThemeGallery is a Design Digital Content &amp; Contents mall </a:t>
            </a:r>
          </a:p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developed by Guild Design Inc.</a:t>
            </a:r>
          </a:p>
        </p:txBody>
      </p:sp>
      <p:sp>
        <p:nvSpPr>
          <p:cNvPr id="146443" name="AutoShape 19"/>
          <p:cNvSpPr>
            <a:spLocks noChangeArrowheads="1"/>
          </p:cNvSpPr>
          <p:nvPr/>
        </p:nvSpPr>
        <p:spPr bwMode="gray">
          <a:xfrm>
            <a:off x="2971800" y="3733800"/>
            <a:ext cx="5257800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ThemeGallery is a Design Digital Content &amp; Contents mall </a:t>
            </a:r>
          </a:p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developed by Guild Design Inc.</a:t>
            </a:r>
          </a:p>
        </p:txBody>
      </p:sp>
      <p:sp>
        <p:nvSpPr>
          <p:cNvPr id="146444" name="AutoShape 20"/>
          <p:cNvSpPr>
            <a:spLocks noChangeArrowheads="1"/>
          </p:cNvSpPr>
          <p:nvPr/>
        </p:nvSpPr>
        <p:spPr bwMode="gray">
          <a:xfrm>
            <a:off x="2971800" y="5237163"/>
            <a:ext cx="5257800" cy="533400"/>
          </a:xfrm>
          <a:prstGeom prst="roundRect">
            <a:avLst>
              <a:gd name="adj" fmla="val 29463"/>
            </a:avLst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ThemeGallery is a Design Digital Content &amp; Contents mall </a:t>
            </a:r>
          </a:p>
          <a:p>
            <a:pPr algn="ctr"/>
            <a:r>
              <a:rPr lang="en-US" altLang="zh-CN" sz="1200" b="1">
                <a:solidFill>
                  <a:schemeClr val="tx2"/>
                </a:solidFill>
              </a:rPr>
              <a:t>developed by Guild Design Inc.</a:t>
            </a:r>
          </a:p>
        </p:txBody>
      </p:sp>
    </p:spTree>
    <p:extLst>
      <p:ext uri="{BB962C8B-B14F-4D97-AF65-F5344CB8AC3E}">
        <p14:creationId xmlns:p14="http://schemas.microsoft.com/office/powerpoint/2010/main" val="85292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绿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8727</TotalTime>
  <Words>80</Words>
  <Application>Microsoft Office PowerPoint</Application>
  <PresentationFormat>全屏显示(4:3)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199</cp:revision>
  <dcterms:created xsi:type="dcterms:W3CDTF">2006-07-05T15:28:04Z</dcterms:created>
  <dcterms:modified xsi:type="dcterms:W3CDTF">2013-07-10T09:01:19Z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