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2654A-232F-4928-AF44-7BE04F361840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B67AC-4EBA-41DE-B1A5-4CCF08F14D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3409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3803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4071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67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AutoShape 2"/>
          <p:cNvSpPr>
            <a:spLocks noChangeArrowheads="1"/>
          </p:cNvSpPr>
          <p:nvPr/>
        </p:nvSpPr>
        <p:spPr bwMode="gray">
          <a:xfrm>
            <a:off x="1549400" y="1695450"/>
            <a:ext cx="6794500" cy="4210050"/>
          </a:xfrm>
          <a:prstGeom prst="roundRect">
            <a:avLst>
              <a:gd name="adj" fmla="val 8856"/>
            </a:avLst>
          </a:prstGeom>
          <a:gradFill rotWithShape="1">
            <a:gsLst>
              <a:gs pos="0">
                <a:schemeClr val="bg1"/>
              </a:gs>
              <a:gs pos="100000">
                <a:srgbClr val="FFFFFF"/>
              </a:gs>
            </a:gsLst>
            <a:lin ang="2700000" scaled="1"/>
          </a:gra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143364" name="Group 3"/>
          <p:cNvGrpSpPr>
            <a:grpSpLocks/>
          </p:cNvGrpSpPr>
          <p:nvPr/>
        </p:nvGrpSpPr>
        <p:grpSpPr bwMode="auto">
          <a:xfrm>
            <a:off x="1289050" y="1473200"/>
            <a:ext cx="5294313" cy="620713"/>
            <a:chOff x="892" y="928"/>
            <a:chExt cx="3335" cy="391"/>
          </a:xfrm>
        </p:grpSpPr>
        <p:sp>
          <p:nvSpPr>
            <p:cNvPr id="143367" name="AutoShape 4"/>
            <p:cNvSpPr>
              <a:spLocks noChangeArrowheads="1"/>
            </p:cNvSpPr>
            <p:nvPr/>
          </p:nvSpPr>
          <p:spPr bwMode="gray">
            <a:xfrm>
              <a:off x="976" y="939"/>
              <a:ext cx="3251" cy="26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1"/>
                </a:gs>
              </a:gsLst>
              <a:lin ang="2700000" scaled="1"/>
            </a:gradFill>
            <a:ln>
              <a:noFill/>
            </a:ln>
            <a:effectLst>
              <a:outerShdw dist="28398" dir="3806097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143368" name="Group 5"/>
            <p:cNvGrpSpPr>
              <a:grpSpLocks/>
            </p:cNvGrpSpPr>
            <p:nvPr/>
          </p:nvGrpSpPr>
          <p:grpSpPr bwMode="auto">
            <a:xfrm>
              <a:off x="892" y="928"/>
              <a:ext cx="376" cy="391"/>
              <a:chOff x="892" y="928"/>
              <a:chExt cx="376" cy="391"/>
            </a:xfrm>
          </p:grpSpPr>
          <p:sp>
            <p:nvSpPr>
              <p:cNvPr id="143369" name="Oval 6"/>
              <p:cNvSpPr>
                <a:spLocks noChangeArrowheads="1"/>
              </p:cNvSpPr>
              <p:nvPr/>
            </p:nvSpPr>
            <p:spPr bwMode="gray">
              <a:xfrm>
                <a:off x="897" y="948"/>
                <a:ext cx="371" cy="37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grpSp>
            <p:nvGrpSpPr>
              <p:cNvPr id="143370" name="Group 7"/>
              <p:cNvGrpSpPr>
                <a:grpSpLocks/>
              </p:cNvGrpSpPr>
              <p:nvPr/>
            </p:nvGrpSpPr>
            <p:grpSpPr bwMode="auto">
              <a:xfrm>
                <a:off x="892" y="928"/>
                <a:ext cx="376" cy="376"/>
                <a:chOff x="892" y="928"/>
                <a:chExt cx="376" cy="376"/>
              </a:xfrm>
            </p:grpSpPr>
            <p:sp>
              <p:nvSpPr>
                <p:cNvPr id="143371" name="AutoShape 8"/>
                <p:cNvSpPr>
                  <a:spLocks noChangeArrowheads="1"/>
                </p:cNvSpPr>
                <p:nvPr/>
              </p:nvSpPr>
              <p:spPr bwMode="gray">
                <a:xfrm>
                  <a:off x="892" y="928"/>
                  <a:ext cx="376" cy="376"/>
                </a:xfrm>
                <a:custGeom>
                  <a:avLst/>
                  <a:gdLst>
                    <a:gd name="T0" fmla="*/ 3 w 21600"/>
                    <a:gd name="T1" fmla="*/ 0 h 21600"/>
                    <a:gd name="T2" fmla="*/ 1 w 21600"/>
                    <a:gd name="T3" fmla="*/ 1 h 21600"/>
                    <a:gd name="T4" fmla="*/ 0 w 21600"/>
                    <a:gd name="T5" fmla="*/ 3 h 21600"/>
                    <a:gd name="T6" fmla="*/ 1 w 21600"/>
                    <a:gd name="T7" fmla="*/ 6 h 21600"/>
                    <a:gd name="T8" fmla="*/ 3 w 21600"/>
                    <a:gd name="T9" fmla="*/ 7 h 21600"/>
                    <a:gd name="T10" fmla="*/ 6 w 21600"/>
                    <a:gd name="T11" fmla="*/ 6 h 21600"/>
                    <a:gd name="T12" fmla="*/ 7 w 21600"/>
                    <a:gd name="T13" fmla="*/ 3 h 21600"/>
                    <a:gd name="T14" fmla="*/ 6 w 21600"/>
                    <a:gd name="T15" fmla="*/ 1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60 w 21600"/>
                    <a:gd name="T25" fmla="*/ 3160 h 21600"/>
                    <a:gd name="T26" fmla="*/ 18440 w 21600"/>
                    <a:gd name="T27" fmla="*/ 1844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5400" y="10800"/>
                      </a:moveTo>
                      <a:cubicBezTo>
                        <a:pt x="5400" y="13782"/>
                        <a:pt x="7818" y="16200"/>
                        <a:pt x="10800" y="16200"/>
                      </a:cubicBezTo>
                      <a:cubicBezTo>
                        <a:pt x="13782" y="16200"/>
                        <a:pt x="16200" y="13782"/>
                        <a:pt x="16200" y="10800"/>
                      </a:cubicBezTo>
                      <a:cubicBezTo>
                        <a:pt x="16200" y="7818"/>
                        <a:pt x="13782" y="5400"/>
                        <a:pt x="10800" y="5400"/>
                      </a:cubicBezTo>
                      <a:cubicBezTo>
                        <a:pt x="7818" y="5400"/>
                        <a:pt x="5400" y="7818"/>
                        <a:pt x="5400" y="1080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tx2"/>
                    </a:gs>
                    <a:gs pos="100000">
                      <a:schemeClr val="bg1"/>
                    </a:gs>
                  </a:gsLst>
                  <a:path path="rect">
                    <a:fillToRect l="100000" t="100000"/>
                  </a:path>
                </a:gradFill>
                <a:ln>
                  <a:noFill/>
                </a:ln>
                <a:effectLst>
                  <a:outerShdw dist="25400" algn="ctr" rotWithShape="0">
                    <a:schemeClr val="bg2"/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15401" name="Oval 9"/>
                <p:cNvSpPr>
                  <a:spLocks noChangeArrowheads="1"/>
                </p:cNvSpPr>
                <p:nvPr/>
              </p:nvSpPr>
              <p:spPr bwMode="gray">
                <a:xfrm>
                  <a:off x="979" y="1009"/>
                  <a:ext cx="212" cy="21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shade val="46275"/>
                        <a:invGamma/>
                      </a:schemeClr>
                    </a:gs>
                  </a:gsLst>
                  <a:path path="rect">
                    <a:fillToRect r="100000" b="10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/>
                </a:p>
              </p:txBody>
            </p:sp>
          </p:grpSp>
        </p:grpSp>
      </p:grpSp>
      <p:sp>
        <p:nvSpPr>
          <p:cNvPr id="143365" name="Rectangle 10"/>
          <p:cNvSpPr>
            <a:spLocks noChangeArrowheads="1"/>
          </p:cNvSpPr>
          <p:nvPr/>
        </p:nvSpPr>
        <p:spPr bwMode="white">
          <a:xfrm>
            <a:off x="1892300" y="1536700"/>
            <a:ext cx="3760788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ko-KR" sz="2400" b="1">
                <a:solidFill>
                  <a:schemeClr val="bg1"/>
                </a:solidFill>
                <a:ea typeface="Gulim" panose="020B0600000101010101" pitchFamily="34" charset="-127"/>
              </a:rPr>
              <a:t>Sub title</a:t>
            </a:r>
          </a:p>
        </p:txBody>
      </p:sp>
    </p:spTree>
    <p:extLst>
      <p:ext uri="{BB962C8B-B14F-4D97-AF65-F5344CB8AC3E}">
        <p14:creationId xmlns:p14="http://schemas.microsoft.com/office/powerpoint/2010/main" val="3173127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19</Words>
  <Application>Microsoft Office PowerPoint</Application>
  <PresentationFormat>全屏显示(4:3)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Gulim</vt:lpstr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