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61F9E-E9E1-4150-B389-762161AAFBFF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B6DD1-0215-4109-A1E1-C6AC573001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30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590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74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AutoShape 2"/>
          <p:cNvSpPr>
            <a:spLocks noChangeArrowheads="1"/>
          </p:cNvSpPr>
          <p:nvPr/>
        </p:nvSpPr>
        <p:spPr bwMode="gray">
          <a:xfrm rot="5400000">
            <a:off x="2051050" y="2954338"/>
            <a:ext cx="574675" cy="431800"/>
          </a:xfrm>
          <a:prstGeom prst="upArrow">
            <a:avLst>
              <a:gd name="adj1" fmla="val 43389"/>
              <a:gd name="adj2" fmla="val 4375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15686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00035" name="AutoShape 3"/>
          <p:cNvSpPr>
            <a:spLocks noChangeArrowheads="1"/>
          </p:cNvSpPr>
          <p:nvPr/>
        </p:nvSpPr>
        <p:spPr bwMode="gray">
          <a:xfrm rot="5400000">
            <a:off x="4141787" y="2954338"/>
            <a:ext cx="574675" cy="431800"/>
          </a:xfrm>
          <a:prstGeom prst="upArrow">
            <a:avLst>
              <a:gd name="adj1" fmla="val 43389"/>
              <a:gd name="adj2" fmla="val 4375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15686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gray">
          <a:xfrm rot="5400000">
            <a:off x="6186487" y="2954338"/>
            <a:ext cx="574675" cy="431800"/>
          </a:xfrm>
          <a:prstGeom prst="upArrow">
            <a:avLst>
              <a:gd name="adj1" fmla="val 43389"/>
              <a:gd name="adj2" fmla="val 4375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15686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38247" name="AutoShape 6"/>
          <p:cNvSpPr>
            <a:spLocks noChangeArrowheads="1"/>
          </p:cNvSpPr>
          <p:nvPr/>
        </p:nvSpPr>
        <p:spPr bwMode="gray">
          <a:xfrm>
            <a:off x="1403350" y="1628775"/>
            <a:ext cx="6192838" cy="5048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4 Part Concept</a:t>
            </a:r>
          </a:p>
        </p:txBody>
      </p:sp>
      <p:grpSp>
        <p:nvGrpSpPr>
          <p:cNvPr id="138248" name="Group 7"/>
          <p:cNvGrpSpPr>
            <a:grpSpLocks/>
          </p:cNvGrpSpPr>
          <p:nvPr/>
        </p:nvGrpSpPr>
        <p:grpSpPr bwMode="auto">
          <a:xfrm>
            <a:off x="4916488" y="2493963"/>
            <a:ext cx="1331912" cy="1296987"/>
            <a:chOff x="2200" y="1570"/>
            <a:chExt cx="1496" cy="1496"/>
          </a:xfrm>
        </p:grpSpPr>
        <p:sp>
          <p:nvSpPr>
            <p:cNvPr id="300040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1" name="Oval 9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2" name="Oval 10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3" name="Oval 11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4" name="Oval 12"/>
            <p:cNvSpPr>
              <a:spLocks noChangeArrowheads="1"/>
            </p:cNvSpPr>
            <p:nvPr/>
          </p:nvSpPr>
          <p:spPr bwMode="gray">
            <a:xfrm>
              <a:off x="2362" y="1733"/>
              <a:ext cx="1171" cy="11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38249" name="Group 13"/>
          <p:cNvGrpSpPr>
            <a:grpSpLocks/>
          </p:cNvGrpSpPr>
          <p:nvPr/>
        </p:nvGrpSpPr>
        <p:grpSpPr bwMode="auto">
          <a:xfrm>
            <a:off x="827088" y="2493963"/>
            <a:ext cx="1331912" cy="1296987"/>
            <a:chOff x="2200" y="1570"/>
            <a:chExt cx="1496" cy="1496"/>
          </a:xfrm>
        </p:grpSpPr>
        <p:sp>
          <p:nvSpPr>
            <p:cNvPr id="300046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7" name="Oval 15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8" name="Oval 16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49" name="Oval 17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0" name="Oval 18"/>
            <p:cNvSpPr>
              <a:spLocks noChangeArrowheads="1"/>
            </p:cNvSpPr>
            <p:nvPr/>
          </p:nvSpPr>
          <p:spPr bwMode="gray">
            <a:xfrm>
              <a:off x="2362" y="1733"/>
              <a:ext cx="1171" cy="11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38250" name="Group 19"/>
          <p:cNvGrpSpPr>
            <a:grpSpLocks/>
          </p:cNvGrpSpPr>
          <p:nvPr/>
        </p:nvGrpSpPr>
        <p:grpSpPr bwMode="auto">
          <a:xfrm>
            <a:off x="6983413" y="2493963"/>
            <a:ext cx="1331912" cy="1296987"/>
            <a:chOff x="2200" y="1570"/>
            <a:chExt cx="1496" cy="1496"/>
          </a:xfrm>
        </p:grpSpPr>
        <p:sp>
          <p:nvSpPr>
            <p:cNvPr id="300052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3" name="Oval 21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4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5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6" name="Oval 24"/>
            <p:cNvSpPr>
              <a:spLocks noChangeArrowheads="1"/>
            </p:cNvSpPr>
            <p:nvPr/>
          </p:nvSpPr>
          <p:spPr bwMode="gray">
            <a:xfrm>
              <a:off x="2362" y="1733"/>
              <a:ext cx="1171" cy="11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38251" name="Group 25"/>
          <p:cNvGrpSpPr>
            <a:grpSpLocks/>
          </p:cNvGrpSpPr>
          <p:nvPr/>
        </p:nvGrpSpPr>
        <p:grpSpPr bwMode="auto">
          <a:xfrm>
            <a:off x="2844800" y="2493963"/>
            <a:ext cx="1331913" cy="1296987"/>
            <a:chOff x="2200" y="1570"/>
            <a:chExt cx="1496" cy="1496"/>
          </a:xfrm>
        </p:grpSpPr>
        <p:sp>
          <p:nvSpPr>
            <p:cNvPr id="300058" name="Oval 26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59" name="Oval 2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60" name="Oval 28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61" name="Oval 29"/>
            <p:cNvSpPr>
              <a:spLocks noChangeArrowheads="1"/>
            </p:cNvSpPr>
            <p:nvPr/>
          </p:nvSpPr>
          <p:spPr bwMode="gray">
            <a:xfrm>
              <a:off x="2298" y="1669"/>
              <a:ext cx="1300" cy="12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00062" name="Oval 30"/>
            <p:cNvSpPr>
              <a:spLocks noChangeArrowheads="1"/>
            </p:cNvSpPr>
            <p:nvPr/>
          </p:nvSpPr>
          <p:spPr bwMode="gray">
            <a:xfrm>
              <a:off x="2362" y="1733"/>
              <a:ext cx="1171" cy="11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38252" name="Text Box 31"/>
          <p:cNvSpPr txBox="1">
            <a:spLocks noChangeArrowheads="1"/>
          </p:cNvSpPr>
          <p:nvPr/>
        </p:nvSpPr>
        <p:spPr bwMode="gray">
          <a:xfrm>
            <a:off x="1042988" y="299243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ko-KR" b="1">
                <a:solidFill>
                  <a:schemeClr val="bg1"/>
                </a:solidFill>
                <a:ea typeface="Gulim" panose="020B0600000101010101" pitchFamily="34" charset="-127"/>
              </a:rPr>
              <a:t>Title 1</a:t>
            </a:r>
          </a:p>
        </p:txBody>
      </p:sp>
      <p:sp>
        <p:nvSpPr>
          <p:cNvPr id="138253" name="Text Box 32"/>
          <p:cNvSpPr txBox="1">
            <a:spLocks noChangeArrowheads="1"/>
          </p:cNvSpPr>
          <p:nvPr/>
        </p:nvSpPr>
        <p:spPr bwMode="gray">
          <a:xfrm>
            <a:off x="2987675" y="2992438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ko-KR" b="1">
                <a:solidFill>
                  <a:schemeClr val="bg1"/>
                </a:solidFill>
                <a:ea typeface="Gulim" panose="020B0600000101010101" pitchFamily="34" charset="-127"/>
              </a:rPr>
              <a:t>Title</a:t>
            </a:r>
            <a:r>
              <a:rPr lang="en-US" altLang="ko-KR" b="1">
                <a:ea typeface="Gulim" panose="020B0600000101010101" pitchFamily="34" charset="-127"/>
              </a:rPr>
              <a:t> </a:t>
            </a:r>
            <a:r>
              <a:rPr lang="en-US" altLang="ko-KR" b="1">
                <a:solidFill>
                  <a:schemeClr val="bg1"/>
                </a:solidFill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138254" name="Text Box 33"/>
          <p:cNvSpPr txBox="1">
            <a:spLocks noChangeArrowheads="1"/>
          </p:cNvSpPr>
          <p:nvPr/>
        </p:nvSpPr>
        <p:spPr bwMode="gray">
          <a:xfrm>
            <a:off x="5133975" y="29924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ko-KR" b="1">
                <a:solidFill>
                  <a:schemeClr val="bg1"/>
                </a:solidFill>
                <a:ea typeface="Gulim" panose="020B0600000101010101" pitchFamily="34" charset="-127"/>
              </a:rPr>
              <a:t>Title 3</a:t>
            </a:r>
          </a:p>
        </p:txBody>
      </p:sp>
      <p:sp>
        <p:nvSpPr>
          <p:cNvPr id="138255" name="Text Box 34"/>
          <p:cNvSpPr txBox="1">
            <a:spLocks noChangeArrowheads="1"/>
          </p:cNvSpPr>
          <p:nvPr/>
        </p:nvSpPr>
        <p:spPr bwMode="gray">
          <a:xfrm>
            <a:off x="7200900" y="2992438"/>
            <a:ext cx="935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ko-KR" b="1">
                <a:solidFill>
                  <a:schemeClr val="bg1"/>
                </a:solidFill>
                <a:ea typeface="Gulim" panose="020B0600000101010101" pitchFamily="34" charset="-127"/>
              </a:rPr>
              <a:t>Title 4</a:t>
            </a:r>
          </a:p>
        </p:txBody>
      </p:sp>
      <p:sp>
        <p:nvSpPr>
          <p:cNvPr id="138256" name="Rectangle 35"/>
          <p:cNvSpPr>
            <a:spLocks noChangeArrowheads="1"/>
          </p:cNvSpPr>
          <p:nvPr/>
        </p:nvSpPr>
        <p:spPr bwMode="auto">
          <a:xfrm>
            <a:off x="611188" y="4038600"/>
            <a:ext cx="187166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u="sng" dirty="0">
                <a:solidFill>
                  <a:schemeClr val="accent1"/>
                </a:solidFill>
                <a:ea typeface="Gulim" panose="020B0600000101010101" pitchFamily="34" charset="-127"/>
              </a:rPr>
              <a:t>Click to add title</a:t>
            </a:r>
          </a:p>
          <a:p>
            <a:pPr algn="ctr"/>
            <a:endParaRPr lang="en-US" altLang="ko-KR" u="sng" dirty="0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algn="ctr">
              <a:buFontTx/>
              <a:buChar char="•"/>
            </a:pPr>
            <a:r>
              <a:rPr lang="en-US" altLang="ko-KR" sz="1400" dirty="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 dirty="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 dirty="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 dirty="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</p:txBody>
      </p:sp>
      <p:sp>
        <p:nvSpPr>
          <p:cNvPr id="138257" name="Rectangle 36"/>
          <p:cNvSpPr>
            <a:spLocks noChangeArrowheads="1"/>
          </p:cNvSpPr>
          <p:nvPr/>
        </p:nvSpPr>
        <p:spPr bwMode="auto">
          <a:xfrm>
            <a:off x="2628900" y="4038600"/>
            <a:ext cx="187166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u="sng">
                <a:solidFill>
                  <a:schemeClr val="accent1"/>
                </a:solidFill>
                <a:ea typeface="Gulim" panose="020B0600000101010101" pitchFamily="34" charset="-127"/>
              </a:rPr>
              <a:t>Click to add title</a:t>
            </a:r>
          </a:p>
          <a:p>
            <a:pPr algn="ctr"/>
            <a:endParaRPr lang="en-US" altLang="ko-KR" u="sng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</p:txBody>
      </p:sp>
      <p:sp>
        <p:nvSpPr>
          <p:cNvPr id="138258" name="Rectangle 37"/>
          <p:cNvSpPr>
            <a:spLocks noChangeArrowheads="1"/>
          </p:cNvSpPr>
          <p:nvPr/>
        </p:nvSpPr>
        <p:spPr bwMode="auto">
          <a:xfrm>
            <a:off x="4714875" y="4038600"/>
            <a:ext cx="187166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u="sng">
                <a:solidFill>
                  <a:schemeClr val="accent1"/>
                </a:solidFill>
                <a:ea typeface="Gulim" panose="020B0600000101010101" pitchFamily="34" charset="-127"/>
              </a:rPr>
              <a:t>Click to add title</a:t>
            </a:r>
          </a:p>
          <a:p>
            <a:pPr algn="ctr"/>
            <a:endParaRPr lang="en-US" altLang="ko-KR" u="sng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</p:txBody>
      </p:sp>
      <p:sp>
        <p:nvSpPr>
          <p:cNvPr id="138259" name="Rectangle 38"/>
          <p:cNvSpPr>
            <a:spLocks noChangeArrowheads="1"/>
          </p:cNvSpPr>
          <p:nvPr/>
        </p:nvSpPr>
        <p:spPr bwMode="auto">
          <a:xfrm>
            <a:off x="6731000" y="4027488"/>
            <a:ext cx="187166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u="sng">
                <a:solidFill>
                  <a:schemeClr val="accent1"/>
                </a:solidFill>
                <a:ea typeface="Gulim" panose="020B0600000101010101" pitchFamily="34" charset="-127"/>
              </a:rPr>
              <a:t>Click to add title</a:t>
            </a:r>
          </a:p>
          <a:p>
            <a:pPr algn="ctr"/>
            <a:endParaRPr lang="en-US" altLang="ko-KR" u="sng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  <a:p>
            <a:pPr algn="ctr">
              <a:buFontTx/>
              <a:buChar char="•"/>
            </a:pPr>
            <a:r>
              <a:rPr lang="en-US" altLang="ko-KR" sz="1400">
                <a:solidFill>
                  <a:schemeClr val="tx2"/>
                </a:solidFill>
                <a:ea typeface="Gulim" panose="020B0600000101010101" pitchFamily="34" charset="-127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7113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108</Words>
  <Application>Microsoft Office PowerPoint</Application>
  <PresentationFormat>全屏显示(4:3)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