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DE2DE-8334-42DC-B7C2-974056764A40}" type="datetimeFigureOut">
              <a:rPr lang="zh-CN" altLang="en-US" smtClean="0"/>
              <a:t>2013/7/10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C1D54-5036-4AB8-8D06-59D5297FF5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1273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61520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9859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49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AutoShape 2"/>
          <p:cNvSpPr>
            <a:spLocks noChangeArrowheads="1"/>
          </p:cNvSpPr>
          <p:nvPr/>
        </p:nvSpPr>
        <p:spPr bwMode="auto">
          <a:xfrm>
            <a:off x="5943600" y="2311400"/>
            <a:ext cx="2160588" cy="503238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ko-KR">
                <a:solidFill>
                  <a:srgbClr val="FFFFFF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Text in here</a:t>
            </a:r>
            <a:endParaRPr lang="ko-KR" altLang="en-US" b="1">
              <a:solidFill>
                <a:srgbClr val="FFFFFF"/>
              </a:solidFill>
              <a:latin typeface="Verdana" panose="020B0604030504040204" pitchFamily="34" charset="0"/>
              <a:ea typeface="Gulim" panose="020B0600000101010101" pitchFamily="34" charset="-127"/>
            </a:endParaRPr>
          </a:p>
        </p:txBody>
      </p:sp>
      <p:sp>
        <p:nvSpPr>
          <p:cNvPr id="132100" name="AutoShape 3"/>
          <p:cNvSpPr>
            <a:spLocks noChangeArrowheads="1"/>
          </p:cNvSpPr>
          <p:nvPr/>
        </p:nvSpPr>
        <p:spPr bwMode="auto">
          <a:xfrm>
            <a:off x="755650" y="2349500"/>
            <a:ext cx="2160588" cy="503238"/>
          </a:xfrm>
          <a:prstGeom prst="roundRect">
            <a:avLst>
              <a:gd name="adj" fmla="val 50000"/>
            </a:avLst>
          </a:prstGeom>
          <a:solidFill>
            <a:srgbClr val="6666FF"/>
          </a:soli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ko-KR">
                <a:solidFill>
                  <a:srgbClr val="FFFFFF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Text in here</a:t>
            </a:r>
            <a:endParaRPr lang="ko-KR" altLang="en-US" b="1">
              <a:solidFill>
                <a:srgbClr val="FFFFFF"/>
              </a:solidFill>
              <a:latin typeface="Verdana" panose="020B0604030504040204" pitchFamily="34" charset="0"/>
              <a:ea typeface="Gulim" panose="020B0600000101010101" pitchFamily="34" charset="-127"/>
            </a:endParaRPr>
          </a:p>
        </p:txBody>
      </p:sp>
      <p:sp>
        <p:nvSpPr>
          <p:cNvPr id="245766" name="AutoShape 6"/>
          <p:cNvSpPr>
            <a:spLocks noChangeArrowheads="1"/>
          </p:cNvSpPr>
          <p:nvPr/>
        </p:nvSpPr>
        <p:spPr bwMode="gray">
          <a:xfrm>
            <a:off x="3000375" y="1928813"/>
            <a:ext cx="2917825" cy="2881312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gradFill rotWithShape="1">
            <a:gsLst>
              <a:gs pos="0">
                <a:schemeClr val="tx1"/>
              </a:gs>
              <a:gs pos="50000">
                <a:schemeClr val="tx1">
                  <a:gamma/>
                  <a:tint val="9412"/>
                  <a:invGamma/>
                </a:schemeClr>
              </a:gs>
              <a:gs pos="100000">
                <a:schemeClr val="tx1"/>
              </a:gs>
            </a:gsLst>
            <a:lin ang="189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132103" name="Freeform 7"/>
          <p:cNvSpPr>
            <a:spLocks/>
          </p:cNvSpPr>
          <p:nvPr/>
        </p:nvSpPr>
        <p:spPr bwMode="gray">
          <a:xfrm rot="5400000">
            <a:off x="4437856" y="1856582"/>
            <a:ext cx="1436687" cy="1460500"/>
          </a:xfrm>
          <a:custGeom>
            <a:avLst/>
            <a:gdLst>
              <a:gd name="T0" fmla="*/ 0 w 1448"/>
              <a:gd name="T1" fmla="*/ 2147483646 h 1452"/>
              <a:gd name="T2" fmla="*/ 2147483646 w 1448"/>
              <a:gd name="T3" fmla="*/ 2147483646 h 1452"/>
              <a:gd name="T4" fmla="*/ 2147483646 w 1448"/>
              <a:gd name="T5" fmla="*/ 2147483646 h 1452"/>
              <a:gd name="T6" fmla="*/ 2147483646 w 1448"/>
              <a:gd name="T7" fmla="*/ 2147483646 h 1452"/>
              <a:gd name="T8" fmla="*/ 2147483646 w 1448"/>
              <a:gd name="T9" fmla="*/ 2147483646 h 1452"/>
              <a:gd name="T10" fmla="*/ 2147483646 w 1448"/>
              <a:gd name="T11" fmla="*/ 2147483646 h 1452"/>
              <a:gd name="T12" fmla="*/ 2147483646 w 1448"/>
              <a:gd name="T13" fmla="*/ 2147483646 h 1452"/>
              <a:gd name="T14" fmla="*/ 2147483646 w 1448"/>
              <a:gd name="T15" fmla="*/ 2147483646 h 1452"/>
              <a:gd name="T16" fmla="*/ 2147483646 w 1448"/>
              <a:gd name="T17" fmla="*/ 2147483646 h 1452"/>
              <a:gd name="T18" fmla="*/ 2147483646 w 1448"/>
              <a:gd name="T19" fmla="*/ 2147483646 h 1452"/>
              <a:gd name="T20" fmla="*/ 2147483646 w 1448"/>
              <a:gd name="T21" fmla="*/ 2147483646 h 1452"/>
              <a:gd name="T22" fmla="*/ 2147483646 w 1448"/>
              <a:gd name="T23" fmla="*/ 2147483646 h 1452"/>
              <a:gd name="T24" fmla="*/ 2147483646 w 1448"/>
              <a:gd name="T25" fmla="*/ 2147483646 h 1452"/>
              <a:gd name="T26" fmla="*/ 2147483646 w 1448"/>
              <a:gd name="T27" fmla="*/ 2147483646 h 1452"/>
              <a:gd name="T28" fmla="*/ 2147483646 w 1448"/>
              <a:gd name="T29" fmla="*/ 2147483646 h 1452"/>
              <a:gd name="T30" fmla="*/ 2147483646 w 1448"/>
              <a:gd name="T31" fmla="*/ 2147483646 h 1452"/>
              <a:gd name="T32" fmla="*/ 2147483646 w 1448"/>
              <a:gd name="T33" fmla="*/ 2147483646 h 1452"/>
              <a:gd name="T34" fmla="*/ 2147483646 w 1448"/>
              <a:gd name="T35" fmla="*/ 2147483646 h 1452"/>
              <a:gd name="T36" fmla="*/ 2147483646 w 1448"/>
              <a:gd name="T37" fmla="*/ 0 h 1452"/>
              <a:gd name="T38" fmla="*/ 2147483646 w 1448"/>
              <a:gd name="T39" fmla="*/ 2147483646 h 1452"/>
              <a:gd name="T40" fmla="*/ 2147483646 w 1448"/>
              <a:gd name="T41" fmla="*/ 2147483646 h 1452"/>
              <a:gd name="T42" fmla="*/ 2147483646 w 1448"/>
              <a:gd name="T43" fmla="*/ 2147483646 h 1452"/>
              <a:gd name="T44" fmla="*/ 2147483646 w 1448"/>
              <a:gd name="T45" fmla="*/ 2147483646 h 1452"/>
              <a:gd name="T46" fmla="*/ 2147483646 w 1448"/>
              <a:gd name="T47" fmla="*/ 2147483646 h 1452"/>
              <a:gd name="T48" fmla="*/ 2147483646 w 1448"/>
              <a:gd name="T49" fmla="*/ 2147483646 h 1452"/>
              <a:gd name="T50" fmla="*/ 2147483646 w 1448"/>
              <a:gd name="T51" fmla="*/ 2147483646 h 1452"/>
              <a:gd name="T52" fmla="*/ 2147483646 w 1448"/>
              <a:gd name="T53" fmla="*/ 2147483646 h 1452"/>
              <a:gd name="T54" fmla="*/ 2147483646 w 1448"/>
              <a:gd name="T55" fmla="*/ 2147483646 h 1452"/>
              <a:gd name="T56" fmla="*/ 2147483646 w 1448"/>
              <a:gd name="T57" fmla="*/ 2147483646 h 1452"/>
              <a:gd name="T58" fmla="*/ 2147483646 w 1448"/>
              <a:gd name="T59" fmla="*/ 2147483646 h 1452"/>
              <a:gd name="T60" fmla="*/ 2147483646 w 1448"/>
              <a:gd name="T61" fmla="*/ 2147483646 h 1452"/>
              <a:gd name="T62" fmla="*/ 2147483646 w 1448"/>
              <a:gd name="T63" fmla="*/ 2147483646 h 1452"/>
              <a:gd name="T64" fmla="*/ 2147483646 w 1448"/>
              <a:gd name="T65" fmla="*/ 2147483646 h 1452"/>
              <a:gd name="T66" fmla="*/ 0 w 1448"/>
              <a:gd name="T67" fmla="*/ 2147483646 h 1452"/>
              <a:gd name="T68" fmla="*/ 0 w 1448"/>
              <a:gd name="T69" fmla="*/ 2147483646 h 145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448"/>
              <a:gd name="T106" fmla="*/ 0 h 1452"/>
              <a:gd name="T107" fmla="*/ 1448 w 1448"/>
              <a:gd name="T108" fmla="*/ 1452 h 145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448" h="1452">
                <a:moveTo>
                  <a:pt x="0" y="1452"/>
                </a:moveTo>
                <a:lnTo>
                  <a:pt x="6" y="1320"/>
                </a:lnTo>
                <a:lnTo>
                  <a:pt x="24" y="1190"/>
                </a:lnTo>
                <a:lnTo>
                  <a:pt x="52" y="1066"/>
                </a:lnTo>
                <a:lnTo>
                  <a:pt x="90" y="946"/>
                </a:lnTo>
                <a:lnTo>
                  <a:pt x="140" y="830"/>
                </a:lnTo>
                <a:lnTo>
                  <a:pt x="198" y="718"/>
                </a:lnTo>
                <a:lnTo>
                  <a:pt x="264" y="614"/>
                </a:lnTo>
                <a:lnTo>
                  <a:pt x="340" y="516"/>
                </a:lnTo>
                <a:lnTo>
                  <a:pt x="424" y="424"/>
                </a:lnTo>
                <a:lnTo>
                  <a:pt x="516" y="342"/>
                </a:lnTo>
                <a:lnTo>
                  <a:pt x="612" y="266"/>
                </a:lnTo>
                <a:lnTo>
                  <a:pt x="718" y="198"/>
                </a:lnTo>
                <a:lnTo>
                  <a:pt x="828" y="140"/>
                </a:lnTo>
                <a:lnTo>
                  <a:pt x="942" y="90"/>
                </a:lnTo>
                <a:lnTo>
                  <a:pt x="1064" y="52"/>
                </a:lnTo>
                <a:lnTo>
                  <a:pt x="1188" y="22"/>
                </a:lnTo>
                <a:lnTo>
                  <a:pt x="1316" y="6"/>
                </a:lnTo>
                <a:lnTo>
                  <a:pt x="1448" y="0"/>
                </a:lnTo>
                <a:lnTo>
                  <a:pt x="1448" y="726"/>
                </a:lnTo>
                <a:lnTo>
                  <a:pt x="1358" y="732"/>
                </a:lnTo>
                <a:lnTo>
                  <a:pt x="1270" y="748"/>
                </a:lnTo>
                <a:lnTo>
                  <a:pt x="1186" y="774"/>
                </a:lnTo>
                <a:lnTo>
                  <a:pt x="1108" y="810"/>
                </a:lnTo>
                <a:lnTo>
                  <a:pt x="1034" y="856"/>
                </a:lnTo>
                <a:lnTo>
                  <a:pt x="968" y="910"/>
                </a:lnTo>
                <a:lnTo>
                  <a:pt x="906" y="970"/>
                </a:lnTo>
                <a:lnTo>
                  <a:pt x="854" y="1038"/>
                </a:lnTo>
                <a:lnTo>
                  <a:pt x="808" y="1110"/>
                </a:lnTo>
                <a:lnTo>
                  <a:pt x="772" y="1190"/>
                </a:lnTo>
                <a:lnTo>
                  <a:pt x="746" y="1274"/>
                </a:lnTo>
                <a:lnTo>
                  <a:pt x="730" y="1360"/>
                </a:lnTo>
                <a:lnTo>
                  <a:pt x="724" y="1452"/>
                </a:lnTo>
                <a:lnTo>
                  <a:pt x="0" y="145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768" name="Freeform 8"/>
          <p:cNvSpPr>
            <a:spLocks/>
          </p:cNvSpPr>
          <p:nvPr/>
        </p:nvSpPr>
        <p:spPr bwMode="gray">
          <a:xfrm rot="7200000">
            <a:off x="4707731" y="2315369"/>
            <a:ext cx="1436688" cy="1460500"/>
          </a:xfrm>
          <a:custGeom>
            <a:avLst/>
            <a:gdLst/>
            <a:ahLst/>
            <a:cxnLst>
              <a:cxn ang="0">
                <a:pos x="0" y="1452"/>
              </a:cxn>
              <a:cxn ang="0">
                <a:pos x="6" y="1320"/>
              </a:cxn>
              <a:cxn ang="0">
                <a:pos x="24" y="1190"/>
              </a:cxn>
              <a:cxn ang="0">
                <a:pos x="52" y="1066"/>
              </a:cxn>
              <a:cxn ang="0">
                <a:pos x="90" y="946"/>
              </a:cxn>
              <a:cxn ang="0">
                <a:pos x="140" y="830"/>
              </a:cxn>
              <a:cxn ang="0">
                <a:pos x="198" y="718"/>
              </a:cxn>
              <a:cxn ang="0">
                <a:pos x="264" y="614"/>
              </a:cxn>
              <a:cxn ang="0">
                <a:pos x="340" y="516"/>
              </a:cxn>
              <a:cxn ang="0">
                <a:pos x="424" y="424"/>
              </a:cxn>
              <a:cxn ang="0">
                <a:pos x="516" y="342"/>
              </a:cxn>
              <a:cxn ang="0">
                <a:pos x="612" y="266"/>
              </a:cxn>
              <a:cxn ang="0">
                <a:pos x="718" y="198"/>
              </a:cxn>
              <a:cxn ang="0">
                <a:pos x="828" y="140"/>
              </a:cxn>
              <a:cxn ang="0">
                <a:pos x="942" y="90"/>
              </a:cxn>
              <a:cxn ang="0">
                <a:pos x="1064" y="52"/>
              </a:cxn>
              <a:cxn ang="0">
                <a:pos x="1188" y="22"/>
              </a:cxn>
              <a:cxn ang="0">
                <a:pos x="1316" y="6"/>
              </a:cxn>
              <a:cxn ang="0">
                <a:pos x="1448" y="0"/>
              </a:cxn>
              <a:cxn ang="0">
                <a:pos x="1448" y="726"/>
              </a:cxn>
              <a:cxn ang="0">
                <a:pos x="1358" y="732"/>
              </a:cxn>
              <a:cxn ang="0">
                <a:pos x="1270" y="748"/>
              </a:cxn>
              <a:cxn ang="0">
                <a:pos x="1186" y="774"/>
              </a:cxn>
              <a:cxn ang="0">
                <a:pos x="1108" y="810"/>
              </a:cxn>
              <a:cxn ang="0">
                <a:pos x="1034" y="856"/>
              </a:cxn>
              <a:cxn ang="0">
                <a:pos x="968" y="910"/>
              </a:cxn>
              <a:cxn ang="0">
                <a:pos x="906" y="970"/>
              </a:cxn>
              <a:cxn ang="0">
                <a:pos x="854" y="1038"/>
              </a:cxn>
              <a:cxn ang="0">
                <a:pos x="808" y="1110"/>
              </a:cxn>
              <a:cxn ang="0">
                <a:pos x="772" y="1190"/>
              </a:cxn>
              <a:cxn ang="0">
                <a:pos x="746" y="1274"/>
              </a:cxn>
              <a:cxn ang="0">
                <a:pos x="730" y="1360"/>
              </a:cxn>
              <a:cxn ang="0">
                <a:pos x="724" y="1452"/>
              </a:cxn>
              <a:cxn ang="0">
                <a:pos x="0" y="1452"/>
              </a:cxn>
              <a:cxn ang="0">
                <a:pos x="0" y="1452"/>
              </a:cxn>
            </a:cxnLst>
            <a:rect l="0" t="0" r="r" b="b"/>
            <a:pathLst>
              <a:path w="1448" h="1452">
                <a:moveTo>
                  <a:pt x="0" y="1452"/>
                </a:moveTo>
                <a:lnTo>
                  <a:pt x="6" y="1320"/>
                </a:lnTo>
                <a:lnTo>
                  <a:pt x="24" y="1190"/>
                </a:lnTo>
                <a:lnTo>
                  <a:pt x="52" y="1066"/>
                </a:lnTo>
                <a:lnTo>
                  <a:pt x="90" y="946"/>
                </a:lnTo>
                <a:lnTo>
                  <a:pt x="140" y="830"/>
                </a:lnTo>
                <a:lnTo>
                  <a:pt x="198" y="718"/>
                </a:lnTo>
                <a:lnTo>
                  <a:pt x="264" y="614"/>
                </a:lnTo>
                <a:lnTo>
                  <a:pt x="340" y="516"/>
                </a:lnTo>
                <a:lnTo>
                  <a:pt x="424" y="424"/>
                </a:lnTo>
                <a:lnTo>
                  <a:pt x="516" y="342"/>
                </a:lnTo>
                <a:lnTo>
                  <a:pt x="612" y="266"/>
                </a:lnTo>
                <a:lnTo>
                  <a:pt x="718" y="198"/>
                </a:lnTo>
                <a:lnTo>
                  <a:pt x="828" y="140"/>
                </a:lnTo>
                <a:lnTo>
                  <a:pt x="942" y="90"/>
                </a:lnTo>
                <a:lnTo>
                  <a:pt x="1064" y="52"/>
                </a:lnTo>
                <a:lnTo>
                  <a:pt x="1188" y="22"/>
                </a:lnTo>
                <a:lnTo>
                  <a:pt x="1316" y="6"/>
                </a:lnTo>
                <a:lnTo>
                  <a:pt x="1448" y="0"/>
                </a:lnTo>
                <a:lnTo>
                  <a:pt x="1448" y="726"/>
                </a:lnTo>
                <a:lnTo>
                  <a:pt x="1358" y="732"/>
                </a:lnTo>
                <a:lnTo>
                  <a:pt x="1270" y="748"/>
                </a:lnTo>
                <a:lnTo>
                  <a:pt x="1186" y="774"/>
                </a:lnTo>
                <a:lnTo>
                  <a:pt x="1108" y="810"/>
                </a:lnTo>
                <a:lnTo>
                  <a:pt x="1034" y="856"/>
                </a:lnTo>
                <a:lnTo>
                  <a:pt x="968" y="910"/>
                </a:lnTo>
                <a:lnTo>
                  <a:pt x="906" y="970"/>
                </a:lnTo>
                <a:lnTo>
                  <a:pt x="854" y="1038"/>
                </a:lnTo>
                <a:lnTo>
                  <a:pt x="808" y="1110"/>
                </a:lnTo>
                <a:lnTo>
                  <a:pt x="772" y="1190"/>
                </a:lnTo>
                <a:lnTo>
                  <a:pt x="746" y="1274"/>
                </a:lnTo>
                <a:lnTo>
                  <a:pt x="730" y="1360"/>
                </a:lnTo>
                <a:lnTo>
                  <a:pt x="724" y="1452"/>
                </a:lnTo>
                <a:lnTo>
                  <a:pt x="0" y="1452"/>
                </a:lnTo>
                <a:lnTo>
                  <a:pt x="0" y="1452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132105" name="AutoShape 9"/>
          <p:cNvSpPr>
            <a:spLocks noChangeArrowheads="1"/>
          </p:cNvSpPr>
          <p:nvPr/>
        </p:nvSpPr>
        <p:spPr bwMode="gray">
          <a:xfrm rot="1800000">
            <a:off x="4765675" y="3394075"/>
            <a:ext cx="1231900" cy="782638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132106" name="Group 10"/>
          <p:cNvGrpSpPr>
            <a:grpSpLocks/>
          </p:cNvGrpSpPr>
          <p:nvPr/>
        </p:nvGrpSpPr>
        <p:grpSpPr bwMode="auto">
          <a:xfrm>
            <a:off x="3425825" y="3573463"/>
            <a:ext cx="1990725" cy="1439862"/>
            <a:chOff x="1895" y="2616"/>
            <a:chExt cx="1810" cy="1278"/>
          </a:xfrm>
        </p:grpSpPr>
        <p:sp>
          <p:nvSpPr>
            <p:cNvPr id="132113" name="Freeform 11"/>
            <p:cNvSpPr>
              <a:spLocks/>
            </p:cNvSpPr>
            <p:nvPr/>
          </p:nvSpPr>
          <p:spPr bwMode="gray">
            <a:xfrm rot="-9000000">
              <a:off x="2381" y="2616"/>
              <a:ext cx="1324" cy="1278"/>
            </a:xfrm>
            <a:custGeom>
              <a:avLst/>
              <a:gdLst>
                <a:gd name="T0" fmla="*/ 0 w 1448"/>
                <a:gd name="T1" fmla="*/ 242 h 1452"/>
                <a:gd name="T2" fmla="*/ 5 w 1448"/>
                <a:gd name="T3" fmla="*/ 221 h 1452"/>
                <a:gd name="T4" fmla="*/ 6 w 1448"/>
                <a:gd name="T5" fmla="*/ 200 h 1452"/>
                <a:gd name="T6" fmla="*/ 15 w 1448"/>
                <a:gd name="T7" fmla="*/ 179 h 1452"/>
                <a:gd name="T8" fmla="*/ 26 w 1448"/>
                <a:gd name="T9" fmla="*/ 158 h 1452"/>
                <a:gd name="T10" fmla="*/ 40 w 1448"/>
                <a:gd name="T11" fmla="*/ 139 h 1452"/>
                <a:gd name="T12" fmla="*/ 57 w 1448"/>
                <a:gd name="T13" fmla="*/ 120 h 1452"/>
                <a:gd name="T14" fmla="*/ 76 w 1448"/>
                <a:gd name="T15" fmla="*/ 103 h 1452"/>
                <a:gd name="T16" fmla="*/ 97 w 1448"/>
                <a:gd name="T17" fmla="*/ 87 h 1452"/>
                <a:gd name="T18" fmla="*/ 122 w 1448"/>
                <a:gd name="T19" fmla="*/ 71 h 1452"/>
                <a:gd name="T20" fmla="*/ 147 w 1448"/>
                <a:gd name="T21" fmla="*/ 56 h 1452"/>
                <a:gd name="T22" fmla="*/ 175 w 1448"/>
                <a:gd name="T23" fmla="*/ 44 h 1452"/>
                <a:gd name="T24" fmla="*/ 206 w 1448"/>
                <a:gd name="T25" fmla="*/ 33 h 1452"/>
                <a:gd name="T26" fmla="*/ 237 w 1448"/>
                <a:gd name="T27" fmla="*/ 23 h 1452"/>
                <a:gd name="T28" fmla="*/ 269 w 1448"/>
                <a:gd name="T29" fmla="*/ 16 h 1452"/>
                <a:gd name="T30" fmla="*/ 304 w 1448"/>
                <a:gd name="T31" fmla="*/ 9 h 1452"/>
                <a:gd name="T32" fmla="*/ 339 w 1448"/>
                <a:gd name="T33" fmla="*/ 4 h 1452"/>
                <a:gd name="T34" fmla="*/ 376 w 1448"/>
                <a:gd name="T35" fmla="*/ 4 h 1452"/>
                <a:gd name="T36" fmla="*/ 414 w 1448"/>
                <a:gd name="T37" fmla="*/ 0 h 1452"/>
                <a:gd name="T38" fmla="*/ 414 w 1448"/>
                <a:gd name="T39" fmla="*/ 121 h 1452"/>
                <a:gd name="T40" fmla="*/ 388 w 1448"/>
                <a:gd name="T41" fmla="*/ 122 h 1452"/>
                <a:gd name="T42" fmla="*/ 362 w 1448"/>
                <a:gd name="T43" fmla="*/ 126 h 1452"/>
                <a:gd name="T44" fmla="*/ 338 w 1448"/>
                <a:gd name="T45" fmla="*/ 129 h 1452"/>
                <a:gd name="T46" fmla="*/ 317 w 1448"/>
                <a:gd name="T47" fmla="*/ 136 h 1452"/>
                <a:gd name="T48" fmla="*/ 295 w 1448"/>
                <a:gd name="T49" fmla="*/ 143 h 1452"/>
                <a:gd name="T50" fmla="*/ 277 w 1448"/>
                <a:gd name="T51" fmla="*/ 152 h 1452"/>
                <a:gd name="T52" fmla="*/ 259 w 1448"/>
                <a:gd name="T53" fmla="*/ 163 h 1452"/>
                <a:gd name="T54" fmla="*/ 243 w 1448"/>
                <a:gd name="T55" fmla="*/ 173 h 1452"/>
                <a:gd name="T56" fmla="*/ 230 w 1448"/>
                <a:gd name="T57" fmla="*/ 186 h 1452"/>
                <a:gd name="T58" fmla="*/ 220 w 1448"/>
                <a:gd name="T59" fmla="*/ 200 h 1452"/>
                <a:gd name="T60" fmla="*/ 213 w 1448"/>
                <a:gd name="T61" fmla="*/ 213 h 1452"/>
                <a:gd name="T62" fmla="*/ 208 w 1448"/>
                <a:gd name="T63" fmla="*/ 228 h 1452"/>
                <a:gd name="T64" fmla="*/ 208 w 1448"/>
                <a:gd name="T65" fmla="*/ 242 h 1452"/>
                <a:gd name="T66" fmla="*/ 0 w 1448"/>
                <a:gd name="T67" fmla="*/ 242 h 1452"/>
                <a:gd name="T68" fmla="*/ 0 w 1448"/>
                <a:gd name="T69" fmla="*/ 242 h 145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448"/>
                <a:gd name="T106" fmla="*/ 0 h 1452"/>
                <a:gd name="T107" fmla="*/ 1448 w 1448"/>
                <a:gd name="T108" fmla="*/ 1452 h 145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448" h="1452">
                  <a:moveTo>
                    <a:pt x="0" y="1452"/>
                  </a:moveTo>
                  <a:lnTo>
                    <a:pt x="6" y="1320"/>
                  </a:lnTo>
                  <a:lnTo>
                    <a:pt x="24" y="1190"/>
                  </a:lnTo>
                  <a:lnTo>
                    <a:pt x="52" y="1066"/>
                  </a:lnTo>
                  <a:lnTo>
                    <a:pt x="90" y="946"/>
                  </a:lnTo>
                  <a:lnTo>
                    <a:pt x="140" y="830"/>
                  </a:lnTo>
                  <a:lnTo>
                    <a:pt x="198" y="718"/>
                  </a:lnTo>
                  <a:lnTo>
                    <a:pt x="264" y="614"/>
                  </a:lnTo>
                  <a:lnTo>
                    <a:pt x="340" y="516"/>
                  </a:lnTo>
                  <a:lnTo>
                    <a:pt x="424" y="424"/>
                  </a:lnTo>
                  <a:lnTo>
                    <a:pt x="516" y="342"/>
                  </a:lnTo>
                  <a:lnTo>
                    <a:pt x="612" y="266"/>
                  </a:lnTo>
                  <a:lnTo>
                    <a:pt x="718" y="198"/>
                  </a:lnTo>
                  <a:lnTo>
                    <a:pt x="828" y="140"/>
                  </a:lnTo>
                  <a:lnTo>
                    <a:pt x="942" y="90"/>
                  </a:lnTo>
                  <a:lnTo>
                    <a:pt x="1064" y="52"/>
                  </a:lnTo>
                  <a:lnTo>
                    <a:pt x="1188" y="22"/>
                  </a:lnTo>
                  <a:lnTo>
                    <a:pt x="1316" y="6"/>
                  </a:lnTo>
                  <a:lnTo>
                    <a:pt x="1448" y="0"/>
                  </a:lnTo>
                  <a:lnTo>
                    <a:pt x="1448" y="726"/>
                  </a:lnTo>
                  <a:lnTo>
                    <a:pt x="1358" y="732"/>
                  </a:lnTo>
                  <a:lnTo>
                    <a:pt x="1270" y="748"/>
                  </a:lnTo>
                  <a:lnTo>
                    <a:pt x="1186" y="774"/>
                  </a:lnTo>
                  <a:lnTo>
                    <a:pt x="1108" y="810"/>
                  </a:lnTo>
                  <a:lnTo>
                    <a:pt x="1034" y="856"/>
                  </a:lnTo>
                  <a:lnTo>
                    <a:pt x="968" y="910"/>
                  </a:lnTo>
                  <a:lnTo>
                    <a:pt x="906" y="970"/>
                  </a:lnTo>
                  <a:lnTo>
                    <a:pt x="854" y="1038"/>
                  </a:lnTo>
                  <a:lnTo>
                    <a:pt x="808" y="1110"/>
                  </a:lnTo>
                  <a:lnTo>
                    <a:pt x="772" y="1190"/>
                  </a:lnTo>
                  <a:lnTo>
                    <a:pt x="746" y="1274"/>
                  </a:lnTo>
                  <a:lnTo>
                    <a:pt x="730" y="1360"/>
                  </a:lnTo>
                  <a:lnTo>
                    <a:pt x="724" y="1452"/>
                  </a:lnTo>
                  <a:lnTo>
                    <a:pt x="0" y="145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772" name="Freeform 12"/>
            <p:cNvSpPr>
              <a:spLocks/>
            </p:cNvSpPr>
            <p:nvPr/>
          </p:nvSpPr>
          <p:spPr bwMode="gray">
            <a:xfrm rot="14400000">
              <a:off x="1921" y="2592"/>
              <a:ext cx="1275" cy="1325"/>
            </a:xfrm>
            <a:custGeom>
              <a:avLst/>
              <a:gdLst/>
              <a:ahLst/>
              <a:cxnLst>
                <a:cxn ang="0">
                  <a:pos x="0" y="1452"/>
                </a:cxn>
                <a:cxn ang="0">
                  <a:pos x="6" y="1320"/>
                </a:cxn>
                <a:cxn ang="0">
                  <a:pos x="24" y="1190"/>
                </a:cxn>
                <a:cxn ang="0">
                  <a:pos x="52" y="1066"/>
                </a:cxn>
                <a:cxn ang="0">
                  <a:pos x="90" y="946"/>
                </a:cxn>
                <a:cxn ang="0">
                  <a:pos x="140" y="830"/>
                </a:cxn>
                <a:cxn ang="0">
                  <a:pos x="198" y="718"/>
                </a:cxn>
                <a:cxn ang="0">
                  <a:pos x="264" y="614"/>
                </a:cxn>
                <a:cxn ang="0">
                  <a:pos x="340" y="516"/>
                </a:cxn>
                <a:cxn ang="0">
                  <a:pos x="424" y="424"/>
                </a:cxn>
                <a:cxn ang="0">
                  <a:pos x="516" y="342"/>
                </a:cxn>
                <a:cxn ang="0">
                  <a:pos x="612" y="266"/>
                </a:cxn>
                <a:cxn ang="0">
                  <a:pos x="718" y="198"/>
                </a:cxn>
                <a:cxn ang="0">
                  <a:pos x="828" y="140"/>
                </a:cxn>
                <a:cxn ang="0">
                  <a:pos x="942" y="90"/>
                </a:cxn>
                <a:cxn ang="0">
                  <a:pos x="1064" y="52"/>
                </a:cxn>
                <a:cxn ang="0">
                  <a:pos x="1188" y="22"/>
                </a:cxn>
                <a:cxn ang="0">
                  <a:pos x="1316" y="6"/>
                </a:cxn>
                <a:cxn ang="0">
                  <a:pos x="1448" y="0"/>
                </a:cxn>
                <a:cxn ang="0">
                  <a:pos x="1448" y="726"/>
                </a:cxn>
                <a:cxn ang="0">
                  <a:pos x="1358" y="732"/>
                </a:cxn>
                <a:cxn ang="0">
                  <a:pos x="1270" y="748"/>
                </a:cxn>
                <a:cxn ang="0">
                  <a:pos x="1186" y="774"/>
                </a:cxn>
                <a:cxn ang="0">
                  <a:pos x="1108" y="810"/>
                </a:cxn>
                <a:cxn ang="0">
                  <a:pos x="1034" y="856"/>
                </a:cxn>
                <a:cxn ang="0">
                  <a:pos x="968" y="910"/>
                </a:cxn>
                <a:cxn ang="0">
                  <a:pos x="906" y="970"/>
                </a:cxn>
                <a:cxn ang="0">
                  <a:pos x="854" y="1038"/>
                </a:cxn>
                <a:cxn ang="0">
                  <a:pos x="808" y="1110"/>
                </a:cxn>
                <a:cxn ang="0">
                  <a:pos x="772" y="1190"/>
                </a:cxn>
                <a:cxn ang="0">
                  <a:pos x="746" y="1274"/>
                </a:cxn>
                <a:cxn ang="0">
                  <a:pos x="730" y="1360"/>
                </a:cxn>
                <a:cxn ang="0">
                  <a:pos x="724" y="1452"/>
                </a:cxn>
                <a:cxn ang="0">
                  <a:pos x="0" y="1452"/>
                </a:cxn>
                <a:cxn ang="0">
                  <a:pos x="0" y="1452"/>
                </a:cxn>
              </a:cxnLst>
              <a:rect l="0" t="0" r="r" b="b"/>
              <a:pathLst>
                <a:path w="1448" h="1452">
                  <a:moveTo>
                    <a:pt x="0" y="1452"/>
                  </a:moveTo>
                  <a:lnTo>
                    <a:pt x="6" y="1320"/>
                  </a:lnTo>
                  <a:lnTo>
                    <a:pt x="24" y="1190"/>
                  </a:lnTo>
                  <a:lnTo>
                    <a:pt x="52" y="1066"/>
                  </a:lnTo>
                  <a:lnTo>
                    <a:pt x="90" y="946"/>
                  </a:lnTo>
                  <a:lnTo>
                    <a:pt x="140" y="830"/>
                  </a:lnTo>
                  <a:lnTo>
                    <a:pt x="198" y="718"/>
                  </a:lnTo>
                  <a:lnTo>
                    <a:pt x="264" y="614"/>
                  </a:lnTo>
                  <a:lnTo>
                    <a:pt x="340" y="516"/>
                  </a:lnTo>
                  <a:lnTo>
                    <a:pt x="424" y="424"/>
                  </a:lnTo>
                  <a:lnTo>
                    <a:pt x="516" y="342"/>
                  </a:lnTo>
                  <a:lnTo>
                    <a:pt x="612" y="266"/>
                  </a:lnTo>
                  <a:lnTo>
                    <a:pt x="718" y="198"/>
                  </a:lnTo>
                  <a:lnTo>
                    <a:pt x="828" y="140"/>
                  </a:lnTo>
                  <a:lnTo>
                    <a:pt x="942" y="90"/>
                  </a:lnTo>
                  <a:lnTo>
                    <a:pt x="1064" y="52"/>
                  </a:lnTo>
                  <a:lnTo>
                    <a:pt x="1188" y="22"/>
                  </a:lnTo>
                  <a:lnTo>
                    <a:pt x="1316" y="6"/>
                  </a:lnTo>
                  <a:lnTo>
                    <a:pt x="1448" y="0"/>
                  </a:lnTo>
                  <a:lnTo>
                    <a:pt x="1448" y="726"/>
                  </a:lnTo>
                  <a:lnTo>
                    <a:pt x="1358" y="732"/>
                  </a:lnTo>
                  <a:lnTo>
                    <a:pt x="1270" y="748"/>
                  </a:lnTo>
                  <a:lnTo>
                    <a:pt x="1186" y="774"/>
                  </a:lnTo>
                  <a:lnTo>
                    <a:pt x="1108" y="810"/>
                  </a:lnTo>
                  <a:lnTo>
                    <a:pt x="1034" y="856"/>
                  </a:lnTo>
                  <a:lnTo>
                    <a:pt x="968" y="910"/>
                  </a:lnTo>
                  <a:lnTo>
                    <a:pt x="906" y="970"/>
                  </a:lnTo>
                  <a:lnTo>
                    <a:pt x="854" y="1038"/>
                  </a:lnTo>
                  <a:lnTo>
                    <a:pt x="808" y="1110"/>
                  </a:lnTo>
                  <a:lnTo>
                    <a:pt x="772" y="1190"/>
                  </a:lnTo>
                  <a:lnTo>
                    <a:pt x="746" y="1274"/>
                  </a:lnTo>
                  <a:lnTo>
                    <a:pt x="730" y="1360"/>
                  </a:lnTo>
                  <a:lnTo>
                    <a:pt x="724" y="1452"/>
                  </a:lnTo>
                  <a:lnTo>
                    <a:pt x="0" y="1452"/>
                  </a:lnTo>
                  <a:lnTo>
                    <a:pt x="0" y="1452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</p:grpSp>
      <p:sp>
        <p:nvSpPr>
          <p:cNvPr id="132107" name="AutoShape 13"/>
          <p:cNvSpPr>
            <a:spLocks noChangeArrowheads="1"/>
          </p:cNvSpPr>
          <p:nvPr/>
        </p:nvSpPr>
        <p:spPr bwMode="gray">
          <a:xfrm rot="9000000">
            <a:off x="2928938" y="3573463"/>
            <a:ext cx="1231900" cy="700087"/>
          </a:xfrm>
          <a:prstGeom prst="triangle">
            <a:avLst>
              <a:gd name="adj" fmla="val 50000"/>
            </a:avLst>
          </a:prstGeom>
          <a:solidFill>
            <a:srgbClr val="908B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132108" name="Group 14"/>
          <p:cNvGrpSpPr>
            <a:grpSpLocks/>
          </p:cNvGrpSpPr>
          <p:nvPr/>
        </p:nvGrpSpPr>
        <p:grpSpPr bwMode="auto">
          <a:xfrm>
            <a:off x="2700338" y="1866900"/>
            <a:ext cx="1722437" cy="1898650"/>
            <a:chOff x="1236" y="1101"/>
            <a:chExt cx="1566" cy="1685"/>
          </a:xfrm>
        </p:grpSpPr>
        <p:sp>
          <p:nvSpPr>
            <p:cNvPr id="132111" name="Freeform 15"/>
            <p:cNvSpPr>
              <a:spLocks/>
            </p:cNvSpPr>
            <p:nvPr/>
          </p:nvSpPr>
          <p:spPr bwMode="gray">
            <a:xfrm rot="-1800000">
              <a:off x="1236" y="1507"/>
              <a:ext cx="1324" cy="1279"/>
            </a:xfrm>
            <a:custGeom>
              <a:avLst/>
              <a:gdLst>
                <a:gd name="T0" fmla="*/ 0 w 1448"/>
                <a:gd name="T1" fmla="*/ 246 h 1452"/>
                <a:gd name="T2" fmla="*/ 5 w 1448"/>
                <a:gd name="T3" fmla="*/ 224 h 1452"/>
                <a:gd name="T4" fmla="*/ 6 w 1448"/>
                <a:gd name="T5" fmla="*/ 203 h 1452"/>
                <a:gd name="T6" fmla="*/ 15 w 1448"/>
                <a:gd name="T7" fmla="*/ 181 h 1452"/>
                <a:gd name="T8" fmla="*/ 26 w 1448"/>
                <a:gd name="T9" fmla="*/ 159 h 1452"/>
                <a:gd name="T10" fmla="*/ 40 w 1448"/>
                <a:gd name="T11" fmla="*/ 140 h 1452"/>
                <a:gd name="T12" fmla="*/ 57 w 1448"/>
                <a:gd name="T13" fmla="*/ 122 h 1452"/>
                <a:gd name="T14" fmla="*/ 76 w 1448"/>
                <a:gd name="T15" fmla="*/ 104 h 1452"/>
                <a:gd name="T16" fmla="*/ 97 w 1448"/>
                <a:gd name="T17" fmla="*/ 88 h 1452"/>
                <a:gd name="T18" fmla="*/ 122 w 1448"/>
                <a:gd name="T19" fmla="*/ 71 h 1452"/>
                <a:gd name="T20" fmla="*/ 147 w 1448"/>
                <a:gd name="T21" fmla="*/ 57 h 1452"/>
                <a:gd name="T22" fmla="*/ 175 w 1448"/>
                <a:gd name="T23" fmla="*/ 44 h 1452"/>
                <a:gd name="T24" fmla="*/ 206 w 1448"/>
                <a:gd name="T25" fmla="*/ 33 h 1452"/>
                <a:gd name="T26" fmla="*/ 237 w 1448"/>
                <a:gd name="T27" fmla="*/ 23 h 1452"/>
                <a:gd name="T28" fmla="*/ 269 w 1448"/>
                <a:gd name="T29" fmla="*/ 16 h 1452"/>
                <a:gd name="T30" fmla="*/ 304 w 1448"/>
                <a:gd name="T31" fmla="*/ 9 h 1452"/>
                <a:gd name="T32" fmla="*/ 339 w 1448"/>
                <a:gd name="T33" fmla="*/ 4 h 1452"/>
                <a:gd name="T34" fmla="*/ 376 w 1448"/>
                <a:gd name="T35" fmla="*/ 4 h 1452"/>
                <a:gd name="T36" fmla="*/ 414 w 1448"/>
                <a:gd name="T37" fmla="*/ 0 h 1452"/>
                <a:gd name="T38" fmla="*/ 414 w 1448"/>
                <a:gd name="T39" fmla="*/ 123 h 1452"/>
                <a:gd name="T40" fmla="*/ 388 w 1448"/>
                <a:gd name="T41" fmla="*/ 123 h 1452"/>
                <a:gd name="T42" fmla="*/ 362 w 1448"/>
                <a:gd name="T43" fmla="*/ 127 h 1452"/>
                <a:gd name="T44" fmla="*/ 338 w 1448"/>
                <a:gd name="T45" fmla="*/ 131 h 1452"/>
                <a:gd name="T46" fmla="*/ 317 w 1448"/>
                <a:gd name="T47" fmla="*/ 137 h 1452"/>
                <a:gd name="T48" fmla="*/ 295 w 1448"/>
                <a:gd name="T49" fmla="*/ 144 h 1452"/>
                <a:gd name="T50" fmla="*/ 277 w 1448"/>
                <a:gd name="T51" fmla="*/ 153 h 1452"/>
                <a:gd name="T52" fmla="*/ 259 w 1448"/>
                <a:gd name="T53" fmla="*/ 164 h 1452"/>
                <a:gd name="T54" fmla="*/ 243 w 1448"/>
                <a:gd name="T55" fmla="*/ 175 h 1452"/>
                <a:gd name="T56" fmla="*/ 230 w 1448"/>
                <a:gd name="T57" fmla="*/ 188 h 1452"/>
                <a:gd name="T58" fmla="*/ 220 w 1448"/>
                <a:gd name="T59" fmla="*/ 203 h 1452"/>
                <a:gd name="T60" fmla="*/ 213 w 1448"/>
                <a:gd name="T61" fmla="*/ 216 h 1452"/>
                <a:gd name="T62" fmla="*/ 208 w 1448"/>
                <a:gd name="T63" fmla="*/ 230 h 1452"/>
                <a:gd name="T64" fmla="*/ 208 w 1448"/>
                <a:gd name="T65" fmla="*/ 246 h 1452"/>
                <a:gd name="T66" fmla="*/ 0 w 1448"/>
                <a:gd name="T67" fmla="*/ 246 h 1452"/>
                <a:gd name="T68" fmla="*/ 0 w 1448"/>
                <a:gd name="T69" fmla="*/ 246 h 145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448"/>
                <a:gd name="T106" fmla="*/ 0 h 1452"/>
                <a:gd name="T107" fmla="*/ 1448 w 1448"/>
                <a:gd name="T108" fmla="*/ 1452 h 145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448" h="1452">
                  <a:moveTo>
                    <a:pt x="0" y="1452"/>
                  </a:moveTo>
                  <a:lnTo>
                    <a:pt x="6" y="1320"/>
                  </a:lnTo>
                  <a:lnTo>
                    <a:pt x="24" y="1190"/>
                  </a:lnTo>
                  <a:lnTo>
                    <a:pt x="52" y="1066"/>
                  </a:lnTo>
                  <a:lnTo>
                    <a:pt x="90" y="946"/>
                  </a:lnTo>
                  <a:lnTo>
                    <a:pt x="140" y="830"/>
                  </a:lnTo>
                  <a:lnTo>
                    <a:pt x="198" y="718"/>
                  </a:lnTo>
                  <a:lnTo>
                    <a:pt x="264" y="614"/>
                  </a:lnTo>
                  <a:lnTo>
                    <a:pt x="340" y="516"/>
                  </a:lnTo>
                  <a:lnTo>
                    <a:pt x="424" y="424"/>
                  </a:lnTo>
                  <a:lnTo>
                    <a:pt x="516" y="342"/>
                  </a:lnTo>
                  <a:lnTo>
                    <a:pt x="612" y="266"/>
                  </a:lnTo>
                  <a:lnTo>
                    <a:pt x="718" y="198"/>
                  </a:lnTo>
                  <a:lnTo>
                    <a:pt x="828" y="140"/>
                  </a:lnTo>
                  <a:lnTo>
                    <a:pt x="942" y="90"/>
                  </a:lnTo>
                  <a:lnTo>
                    <a:pt x="1064" y="52"/>
                  </a:lnTo>
                  <a:lnTo>
                    <a:pt x="1188" y="22"/>
                  </a:lnTo>
                  <a:lnTo>
                    <a:pt x="1316" y="6"/>
                  </a:lnTo>
                  <a:lnTo>
                    <a:pt x="1448" y="0"/>
                  </a:lnTo>
                  <a:lnTo>
                    <a:pt x="1448" y="726"/>
                  </a:lnTo>
                  <a:lnTo>
                    <a:pt x="1358" y="732"/>
                  </a:lnTo>
                  <a:lnTo>
                    <a:pt x="1270" y="748"/>
                  </a:lnTo>
                  <a:lnTo>
                    <a:pt x="1186" y="774"/>
                  </a:lnTo>
                  <a:lnTo>
                    <a:pt x="1108" y="810"/>
                  </a:lnTo>
                  <a:lnTo>
                    <a:pt x="1034" y="856"/>
                  </a:lnTo>
                  <a:lnTo>
                    <a:pt x="968" y="910"/>
                  </a:lnTo>
                  <a:lnTo>
                    <a:pt x="906" y="970"/>
                  </a:lnTo>
                  <a:lnTo>
                    <a:pt x="854" y="1038"/>
                  </a:lnTo>
                  <a:lnTo>
                    <a:pt x="808" y="1110"/>
                  </a:lnTo>
                  <a:lnTo>
                    <a:pt x="772" y="1190"/>
                  </a:lnTo>
                  <a:lnTo>
                    <a:pt x="746" y="1274"/>
                  </a:lnTo>
                  <a:lnTo>
                    <a:pt x="730" y="1360"/>
                  </a:lnTo>
                  <a:lnTo>
                    <a:pt x="724" y="1452"/>
                  </a:lnTo>
                  <a:lnTo>
                    <a:pt x="0" y="1452"/>
                  </a:lnTo>
                  <a:close/>
                </a:path>
              </a:pathLst>
            </a:custGeom>
            <a:solidFill>
              <a:srgbClr val="908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2112" name="Freeform 16"/>
            <p:cNvSpPr>
              <a:spLocks/>
            </p:cNvSpPr>
            <p:nvPr/>
          </p:nvSpPr>
          <p:spPr bwMode="gray">
            <a:xfrm>
              <a:off x="1478" y="1101"/>
              <a:ext cx="1324" cy="1279"/>
            </a:xfrm>
            <a:custGeom>
              <a:avLst/>
              <a:gdLst>
                <a:gd name="T0" fmla="*/ 0 w 1448"/>
                <a:gd name="T1" fmla="*/ 246 h 1452"/>
                <a:gd name="T2" fmla="*/ 5 w 1448"/>
                <a:gd name="T3" fmla="*/ 224 h 1452"/>
                <a:gd name="T4" fmla="*/ 6 w 1448"/>
                <a:gd name="T5" fmla="*/ 203 h 1452"/>
                <a:gd name="T6" fmla="*/ 15 w 1448"/>
                <a:gd name="T7" fmla="*/ 181 h 1452"/>
                <a:gd name="T8" fmla="*/ 26 w 1448"/>
                <a:gd name="T9" fmla="*/ 159 h 1452"/>
                <a:gd name="T10" fmla="*/ 40 w 1448"/>
                <a:gd name="T11" fmla="*/ 140 h 1452"/>
                <a:gd name="T12" fmla="*/ 57 w 1448"/>
                <a:gd name="T13" fmla="*/ 122 h 1452"/>
                <a:gd name="T14" fmla="*/ 76 w 1448"/>
                <a:gd name="T15" fmla="*/ 104 h 1452"/>
                <a:gd name="T16" fmla="*/ 97 w 1448"/>
                <a:gd name="T17" fmla="*/ 88 h 1452"/>
                <a:gd name="T18" fmla="*/ 122 w 1448"/>
                <a:gd name="T19" fmla="*/ 71 h 1452"/>
                <a:gd name="T20" fmla="*/ 147 w 1448"/>
                <a:gd name="T21" fmla="*/ 57 h 1452"/>
                <a:gd name="T22" fmla="*/ 175 w 1448"/>
                <a:gd name="T23" fmla="*/ 44 h 1452"/>
                <a:gd name="T24" fmla="*/ 206 w 1448"/>
                <a:gd name="T25" fmla="*/ 33 h 1452"/>
                <a:gd name="T26" fmla="*/ 237 w 1448"/>
                <a:gd name="T27" fmla="*/ 23 h 1452"/>
                <a:gd name="T28" fmla="*/ 269 w 1448"/>
                <a:gd name="T29" fmla="*/ 16 h 1452"/>
                <a:gd name="T30" fmla="*/ 304 w 1448"/>
                <a:gd name="T31" fmla="*/ 9 h 1452"/>
                <a:gd name="T32" fmla="*/ 339 w 1448"/>
                <a:gd name="T33" fmla="*/ 4 h 1452"/>
                <a:gd name="T34" fmla="*/ 376 w 1448"/>
                <a:gd name="T35" fmla="*/ 4 h 1452"/>
                <a:gd name="T36" fmla="*/ 414 w 1448"/>
                <a:gd name="T37" fmla="*/ 0 h 1452"/>
                <a:gd name="T38" fmla="*/ 414 w 1448"/>
                <a:gd name="T39" fmla="*/ 123 h 1452"/>
                <a:gd name="T40" fmla="*/ 388 w 1448"/>
                <a:gd name="T41" fmla="*/ 123 h 1452"/>
                <a:gd name="T42" fmla="*/ 362 w 1448"/>
                <a:gd name="T43" fmla="*/ 127 h 1452"/>
                <a:gd name="T44" fmla="*/ 338 w 1448"/>
                <a:gd name="T45" fmla="*/ 131 h 1452"/>
                <a:gd name="T46" fmla="*/ 317 w 1448"/>
                <a:gd name="T47" fmla="*/ 137 h 1452"/>
                <a:gd name="T48" fmla="*/ 295 w 1448"/>
                <a:gd name="T49" fmla="*/ 144 h 1452"/>
                <a:gd name="T50" fmla="*/ 277 w 1448"/>
                <a:gd name="T51" fmla="*/ 153 h 1452"/>
                <a:gd name="T52" fmla="*/ 259 w 1448"/>
                <a:gd name="T53" fmla="*/ 164 h 1452"/>
                <a:gd name="T54" fmla="*/ 243 w 1448"/>
                <a:gd name="T55" fmla="*/ 175 h 1452"/>
                <a:gd name="T56" fmla="*/ 230 w 1448"/>
                <a:gd name="T57" fmla="*/ 188 h 1452"/>
                <a:gd name="T58" fmla="*/ 220 w 1448"/>
                <a:gd name="T59" fmla="*/ 203 h 1452"/>
                <a:gd name="T60" fmla="*/ 213 w 1448"/>
                <a:gd name="T61" fmla="*/ 216 h 1452"/>
                <a:gd name="T62" fmla="*/ 208 w 1448"/>
                <a:gd name="T63" fmla="*/ 230 h 1452"/>
                <a:gd name="T64" fmla="*/ 208 w 1448"/>
                <a:gd name="T65" fmla="*/ 246 h 1452"/>
                <a:gd name="T66" fmla="*/ 0 w 1448"/>
                <a:gd name="T67" fmla="*/ 246 h 1452"/>
                <a:gd name="T68" fmla="*/ 0 w 1448"/>
                <a:gd name="T69" fmla="*/ 246 h 145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448"/>
                <a:gd name="T106" fmla="*/ 0 h 1452"/>
                <a:gd name="T107" fmla="*/ 1448 w 1448"/>
                <a:gd name="T108" fmla="*/ 1452 h 145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448" h="1452">
                  <a:moveTo>
                    <a:pt x="0" y="1452"/>
                  </a:moveTo>
                  <a:lnTo>
                    <a:pt x="6" y="1320"/>
                  </a:lnTo>
                  <a:lnTo>
                    <a:pt x="24" y="1190"/>
                  </a:lnTo>
                  <a:lnTo>
                    <a:pt x="52" y="1066"/>
                  </a:lnTo>
                  <a:lnTo>
                    <a:pt x="90" y="946"/>
                  </a:lnTo>
                  <a:lnTo>
                    <a:pt x="140" y="830"/>
                  </a:lnTo>
                  <a:lnTo>
                    <a:pt x="198" y="718"/>
                  </a:lnTo>
                  <a:lnTo>
                    <a:pt x="264" y="614"/>
                  </a:lnTo>
                  <a:lnTo>
                    <a:pt x="340" y="516"/>
                  </a:lnTo>
                  <a:lnTo>
                    <a:pt x="424" y="424"/>
                  </a:lnTo>
                  <a:lnTo>
                    <a:pt x="516" y="342"/>
                  </a:lnTo>
                  <a:lnTo>
                    <a:pt x="612" y="266"/>
                  </a:lnTo>
                  <a:lnTo>
                    <a:pt x="718" y="198"/>
                  </a:lnTo>
                  <a:lnTo>
                    <a:pt x="828" y="140"/>
                  </a:lnTo>
                  <a:lnTo>
                    <a:pt x="942" y="90"/>
                  </a:lnTo>
                  <a:lnTo>
                    <a:pt x="1064" y="52"/>
                  </a:lnTo>
                  <a:lnTo>
                    <a:pt x="1188" y="22"/>
                  </a:lnTo>
                  <a:lnTo>
                    <a:pt x="1316" y="6"/>
                  </a:lnTo>
                  <a:lnTo>
                    <a:pt x="1448" y="0"/>
                  </a:lnTo>
                  <a:lnTo>
                    <a:pt x="1448" y="726"/>
                  </a:lnTo>
                  <a:lnTo>
                    <a:pt x="1358" y="732"/>
                  </a:lnTo>
                  <a:lnTo>
                    <a:pt x="1270" y="748"/>
                  </a:lnTo>
                  <a:lnTo>
                    <a:pt x="1186" y="774"/>
                  </a:lnTo>
                  <a:lnTo>
                    <a:pt x="1108" y="810"/>
                  </a:lnTo>
                  <a:lnTo>
                    <a:pt x="1034" y="856"/>
                  </a:lnTo>
                  <a:lnTo>
                    <a:pt x="968" y="910"/>
                  </a:lnTo>
                  <a:lnTo>
                    <a:pt x="906" y="970"/>
                  </a:lnTo>
                  <a:lnTo>
                    <a:pt x="854" y="1038"/>
                  </a:lnTo>
                  <a:lnTo>
                    <a:pt x="808" y="1110"/>
                  </a:lnTo>
                  <a:lnTo>
                    <a:pt x="772" y="1190"/>
                  </a:lnTo>
                  <a:lnTo>
                    <a:pt x="746" y="1274"/>
                  </a:lnTo>
                  <a:lnTo>
                    <a:pt x="730" y="1360"/>
                  </a:lnTo>
                  <a:lnTo>
                    <a:pt x="724" y="1452"/>
                  </a:lnTo>
                  <a:lnTo>
                    <a:pt x="0" y="1452"/>
                  </a:lnTo>
                  <a:close/>
                </a:path>
              </a:pathLst>
            </a:custGeom>
            <a:gradFill rotWithShape="1">
              <a:gsLst>
                <a:gs pos="0">
                  <a:srgbClr val="43406F"/>
                </a:gs>
                <a:gs pos="100000">
                  <a:srgbClr val="908BE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32109" name="AutoShape 17"/>
          <p:cNvSpPr>
            <a:spLocks noChangeArrowheads="1"/>
          </p:cNvSpPr>
          <p:nvPr/>
        </p:nvSpPr>
        <p:spPr bwMode="gray">
          <a:xfrm rot="-5400000">
            <a:off x="3640931" y="1839119"/>
            <a:ext cx="1216025" cy="795338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32110" name="AutoShape 18"/>
          <p:cNvSpPr>
            <a:spLocks noChangeArrowheads="1"/>
          </p:cNvSpPr>
          <p:nvPr/>
        </p:nvSpPr>
        <p:spPr bwMode="gray">
          <a:xfrm>
            <a:off x="3346450" y="5157788"/>
            <a:ext cx="2160588" cy="503237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ko-KR">
                <a:solidFill>
                  <a:srgbClr val="FFFFFF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Text in here</a:t>
            </a:r>
            <a:endParaRPr lang="ko-KR" altLang="en-US">
              <a:solidFill>
                <a:srgbClr val="FFFFFF"/>
              </a:solidFill>
              <a:latin typeface="Verdana" panose="020B0604030504040204" pitchFamily="34" charset="0"/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04724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蓝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8727</TotalTime>
  <Words>26</Words>
  <Application>Microsoft Office PowerPoint</Application>
  <PresentationFormat>全屏显示(4:3)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Gulim</vt:lpstr>
      <vt:lpstr>宋体</vt:lpstr>
      <vt:lpstr>Arial</vt:lpstr>
      <vt:lpstr>Calibri</vt:lpstr>
      <vt:lpstr>Calibri Light</vt:lpstr>
      <vt:lpstr>Verdana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199</cp:revision>
  <dcterms:created xsi:type="dcterms:W3CDTF">2006-07-05T15:28:04Z</dcterms:created>
  <dcterms:modified xsi:type="dcterms:W3CDTF">2013-07-10T09:01:18Z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