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B96F2-5D08-42A7-978D-4B88B9CA5595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826C9-4197-45A6-A4D0-42932F7BC7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2811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84080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6185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097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186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164835"/>
              </p:ext>
            </p:extLst>
          </p:nvPr>
        </p:nvGraphicFramePr>
        <p:xfrm>
          <a:off x="74613" y="698292"/>
          <a:ext cx="9069388" cy="6159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4" imgW="7785267" imgH="5291787" progId="Excel.Chart.8">
                  <p:embed/>
                </p:oleObj>
              </mc:Choice>
              <mc:Fallback>
                <p:oleObj r:id="rId4" imgW="7785267" imgH="5291787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3" y="698292"/>
                        <a:ext cx="9069388" cy="61597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1313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17</Words>
  <Application>Microsoft Office PowerPoint</Application>
  <PresentationFormat>全屏显示(4:3)</PresentationFormat>
  <Paragraphs>2</Paragraphs>
  <Slides>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Arial</vt:lpstr>
      <vt:lpstr>Calibri</vt:lpstr>
      <vt:lpstr>Calibri Light</vt:lpstr>
      <vt:lpstr>Office 主题</vt:lpstr>
      <vt:lpstr>Microsoft Excel 图表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