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0E474-02DB-4644-BB72-C8DEBE1B98C0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38DE9-CFE2-47F7-A6A3-C234B0EF7D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01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8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42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File"/>
          <p:cNvSpPr>
            <a:spLocks noEditPoints="1" noChangeArrowheads="1"/>
          </p:cNvSpPr>
          <p:nvPr/>
        </p:nvSpPr>
        <p:spPr bwMode="auto">
          <a:xfrm>
            <a:off x="5145088" y="1295400"/>
            <a:ext cx="3694112" cy="467042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27451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ko-KR" altLang="en-US" sz="1600">
              <a:solidFill>
                <a:schemeClr val="bg2"/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206851" name="File"/>
          <p:cNvSpPr>
            <a:spLocks noEditPoints="1" noChangeArrowheads="1"/>
          </p:cNvSpPr>
          <p:nvPr/>
        </p:nvSpPr>
        <p:spPr bwMode="auto">
          <a:xfrm>
            <a:off x="954088" y="1371600"/>
            <a:ext cx="3694112" cy="467042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27451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ko-KR" altLang="en-US" sz="1600">
              <a:solidFill>
                <a:schemeClr val="bg2"/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115718" name="Text Box 5"/>
          <p:cNvSpPr txBox="1">
            <a:spLocks noChangeArrowheads="1"/>
          </p:cNvSpPr>
          <p:nvPr/>
        </p:nvSpPr>
        <p:spPr bwMode="auto">
          <a:xfrm>
            <a:off x="1117600" y="160020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1600" b="1">
                <a:latin typeface="Verdana" panose="020B0604030504040204" pitchFamily="34" charset="0"/>
                <a:ea typeface="Gulim" panose="020B0600000101010101" pitchFamily="34" charset="-127"/>
              </a:rPr>
              <a:t>Text</a:t>
            </a:r>
          </a:p>
        </p:txBody>
      </p:sp>
      <p:sp>
        <p:nvSpPr>
          <p:cNvPr id="115719" name="Text Box 6"/>
          <p:cNvSpPr txBox="1">
            <a:spLocks noChangeArrowheads="1"/>
          </p:cNvSpPr>
          <p:nvPr/>
        </p:nvSpPr>
        <p:spPr bwMode="auto">
          <a:xfrm>
            <a:off x="1295400" y="2362200"/>
            <a:ext cx="291147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</a:p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</a:p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  <a:endParaRPr lang="ko-KR" altLang="en-US" sz="1600"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endParaRPr lang="ko-KR" altLang="en-US" sz="1600"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5720" name="Text Box 7"/>
          <p:cNvSpPr txBox="1">
            <a:spLocks noChangeArrowheads="1"/>
          </p:cNvSpPr>
          <p:nvPr/>
        </p:nvSpPr>
        <p:spPr bwMode="auto">
          <a:xfrm>
            <a:off x="5308600" y="152400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sz="1600" b="1">
                <a:latin typeface="Verdana" panose="020B0604030504040204" pitchFamily="34" charset="0"/>
                <a:ea typeface="Gulim" panose="020B0600000101010101" pitchFamily="34" charset="-127"/>
              </a:rPr>
              <a:t>Text</a:t>
            </a:r>
          </a:p>
        </p:txBody>
      </p:sp>
      <p:sp>
        <p:nvSpPr>
          <p:cNvPr id="115721" name="Text Box 8"/>
          <p:cNvSpPr txBox="1">
            <a:spLocks noChangeArrowheads="1"/>
          </p:cNvSpPr>
          <p:nvPr/>
        </p:nvSpPr>
        <p:spPr bwMode="auto">
          <a:xfrm>
            <a:off x="5402263" y="2286000"/>
            <a:ext cx="291147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</a:p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</a:p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  <a:endParaRPr lang="ko-KR" altLang="en-US" sz="1600"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endParaRPr lang="ko-KR" altLang="en-US" sz="1600"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5722" name="AutoShape 9"/>
          <p:cNvSpPr>
            <a:spLocks noChangeArrowheads="1"/>
          </p:cNvSpPr>
          <p:nvPr/>
        </p:nvSpPr>
        <p:spPr bwMode="auto">
          <a:xfrm rot="-5400000">
            <a:off x="4340225" y="3394075"/>
            <a:ext cx="73025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777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73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宋体</vt:lpstr>
      <vt:lpstr>Arial</vt:lpstr>
      <vt:lpstr>Calibri</vt:lpstr>
      <vt:lpstr>Calibri Light</vt:lpstr>
      <vt:lpstr>Times New Roman</vt:lpstr>
      <vt:lpstr>Verdana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