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409DB-281B-4E35-BB1A-B3CFC676A27D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8A480-A496-4F84-B5A8-6620CDF395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0774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2771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3890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53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5" name="File"/>
          <p:cNvSpPr>
            <a:spLocks noEditPoints="1" noChangeArrowheads="1"/>
          </p:cNvSpPr>
          <p:nvPr/>
        </p:nvSpPr>
        <p:spPr bwMode="auto">
          <a:xfrm>
            <a:off x="1106488" y="1219200"/>
            <a:ext cx="3694112" cy="4670425"/>
          </a:xfrm>
          <a:custGeom>
            <a:avLst/>
            <a:gdLst>
              <a:gd name="T0" fmla="*/ 10981 w 21600"/>
              <a:gd name="T1" fmla="*/ 3240 h 21600"/>
              <a:gd name="T2" fmla="*/ 0 w 21600"/>
              <a:gd name="T3" fmla="*/ 10800 h 21600"/>
              <a:gd name="T4" fmla="*/ 10800 w 21600"/>
              <a:gd name="T5" fmla="*/ 21600 h 21600"/>
              <a:gd name="T6" fmla="*/ 21600 w 21600"/>
              <a:gd name="T7" fmla="*/ 10800 h 21600"/>
              <a:gd name="T8" fmla="*/ 0 w 21600"/>
              <a:gd name="T9" fmla="*/ 21600 h 21600"/>
              <a:gd name="T10" fmla="*/ 21600 w 21600"/>
              <a:gd name="T11" fmla="*/ 21600 h 21600"/>
              <a:gd name="T12" fmla="*/ 1086 w 21600"/>
              <a:gd name="T13" fmla="*/ 4628 h 21600"/>
              <a:gd name="T14" fmla="*/ 20635 w 21600"/>
              <a:gd name="T15" fmla="*/ 2028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>
                <a:moveTo>
                  <a:pt x="19790" y="3240"/>
                </a:moveTo>
                <a:cubicBezTo>
                  <a:pt x="10981" y="3240"/>
                  <a:pt x="9171" y="3240"/>
                  <a:pt x="9050" y="3086"/>
                </a:cubicBezTo>
                <a:cubicBezTo>
                  <a:pt x="9050" y="2931"/>
                  <a:pt x="8930" y="2777"/>
                  <a:pt x="8930" y="2469"/>
                </a:cubicBezTo>
                <a:cubicBezTo>
                  <a:pt x="8930" y="2160"/>
                  <a:pt x="8809" y="1851"/>
                  <a:pt x="8688" y="1389"/>
                </a:cubicBezTo>
                <a:cubicBezTo>
                  <a:pt x="8568" y="1080"/>
                  <a:pt x="8326" y="771"/>
                  <a:pt x="8085" y="463"/>
                </a:cubicBezTo>
                <a:cubicBezTo>
                  <a:pt x="7723" y="154"/>
                  <a:pt x="7361" y="0"/>
                  <a:pt x="7361" y="0"/>
                </a:cubicBezTo>
                <a:cubicBezTo>
                  <a:pt x="7361" y="0"/>
                  <a:pt x="2293" y="0"/>
                  <a:pt x="2051" y="154"/>
                </a:cubicBezTo>
                <a:cubicBezTo>
                  <a:pt x="1689" y="309"/>
                  <a:pt x="1448" y="463"/>
                  <a:pt x="1327" y="771"/>
                </a:cubicBezTo>
                <a:cubicBezTo>
                  <a:pt x="1207" y="1080"/>
                  <a:pt x="1086" y="1389"/>
                  <a:pt x="965" y="1697"/>
                </a:cubicBezTo>
                <a:cubicBezTo>
                  <a:pt x="845" y="2160"/>
                  <a:pt x="724" y="2314"/>
                  <a:pt x="724" y="2469"/>
                </a:cubicBezTo>
                <a:cubicBezTo>
                  <a:pt x="603" y="2623"/>
                  <a:pt x="603" y="2777"/>
                  <a:pt x="483" y="2931"/>
                </a:cubicBezTo>
                <a:cubicBezTo>
                  <a:pt x="483" y="3086"/>
                  <a:pt x="362" y="3240"/>
                  <a:pt x="241" y="3240"/>
                </a:cubicBezTo>
                <a:lnTo>
                  <a:pt x="0" y="3394"/>
                </a:lnTo>
                <a:lnTo>
                  <a:pt x="0" y="3703"/>
                </a:lnTo>
                <a:lnTo>
                  <a:pt x="0" y="10800"/>
                </a:lnTo>
                <a:lnTo>
                  <a:pt x="0" y="21600"/>
                </a:lnTo>
                <a:lnTo>
                  <a:pt x="10981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21600" y="5246"/>
                </a:lnTo>
                <a:lnTo>
                  <a:pt x="21600" y="4783"/>
                </a:lnTo>
                <a:cubicBezTo>
                  <a:pt x="21479" y="4320"/>
                  <a:pt x="21359" y="4011"/>
                  <a:pt x="21117" y="3703"/>
                </a:cubicBezTo>
                <a:cubicBezTo>
                  <a:pt x="20876" y="3549"/>
                  <a:pt x="20514" y="3394"/>
                  <a:pt x="20152" y="3240"/>
                </a:cubicBez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50000">
                <a:schemeClr val="accent1">
                  <a:gamma/>
                  <a:tint val="27451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Front">
              <a:rot lat="20099999" lon="20099999" rev="0"/>
            </a:camera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flatTx/>
          </a:bodyPr>
          <a:lstStyle/>
          <a:p>
            <a:pPr>
              <a:defRPr/>
            </a:pPr>
            <a:endParaRPr lang="ko-KR" altLang="en-US" sz="1600">
              <a:solidFill>
                <a:schemeClr val="bg2"/>
              </a:solidFill>
              <a:latin typeface="Verdana" pitchFamily="34" charset="0"/>
              <a:ea typeface="Gulim" pitchFamily="34" charset="-127"/>
            </a:endParaRPr>
          </a:p>
        </p:txBody>
      </p:sp>
      <p:sp>
        <p:nvSpPr>
          <p:cNvPr id="114693" name="Text Box 4"/>
          <p:cNvSpPr txBox="1">
            <a:spLocks noChangeArrowheads="1"/>
          </p:cNvSpPr>
          <p:nvPr/>
        </p:nvSpPr>
        <p:spPr bwMode="auto">
          <a:xfrm>
            <a:off x="965200" y="1462088"/>
            <a:ext cx="2006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kumimoji="1" lang="en-US" altLang="ko-KR" sz="1600" b="1">
                <a:latin typeface="Verdana" panose="020B0604030504040204" pitchFamily="34" charset="0"/>
                <a:ea typeface="Gulim" panose="020B0600000101010101" pitchFamily="34" charset="-127"/>
              </a:rPr>
              <a:t>Text</a:t>
            </a:r>
          </a:p>
        </p:txBody>
      </p:sp>
      <p:sp>
        <p:nvSpPr>
          <p:cNvPr id="114694" name="Text Box 5"/>
          <p:cNvSpPr txBox="1">
            <a:spLocks noChangeArrowheads="1"/>
          </p:cNvSpPr>
          <p:nvPr/>
        </p:nvSpPr>
        <p:spPr bwMode="auto">
          <a:xfrm>
            <a:off x="4648200" y="2590800"/>
            <a:ext cx="4343400" cy="204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Tx/>
              <a:buChar char="•"/>
            </a:pPr>
            <a:r>
              <a:rPr lang="en-US" altLang="ko-KR" sz="1600" b="1">
                <a:latin typeface="Verdana" panose="020B0604030504040204" pitchFamily="34" charset="0"/>
                <a:ea typeface="Gulim" panose="020B0600000101010101" pitchFamily="34" charset="-127"/>
              </a:rPr>
              <a:t> Competitors 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altLang="ko-KR" sz="1600">
                <a:latin typeface="Verdana" panose="020B0604030504040204" pitchFamily="34" charset="0"/>
                <a:ea typeface="Gulim" panose="020B0600000101010101" pitchFamily="34" charset="-127"/>
              </a:rPr>
              <a:t>You may want to allocate one slide per competitor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Tx/>
              <a:buChar char="•"/>
            </a:pPr>
            <a:endParaRPr lang="en-US" altLang="ko-KR" sz="1600" b="1">
              <a:latin typeface="Verdana" panose="020B0604030504040204" pitchFamily="34" charset="0"/>
              <a:ea typeface="Gulim" panose="020B0600000101010101" pitchFamily="34" charset="-127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110000"/>
              <a:buFontTx/>
              <a:buChar char="•"/>
            </a:pPr>
            <a:r>
              <a:rPr lang="en-US" altLang="ko-KR" sz="1600" b="1">
                <a:latin typeface="Verdana" panose="020B0604030504040204" pitchFamily="34" charset="0"/>
                <a:ea typeface="Gulim" panose="020B0600000101010101" pitchFamily="34" charset="-127"/>
              </a:rPr>
              <a:t> Strengths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110000"/>
            </a:pPr>
            <a:r>
              <a:rPr lang="en-US" altLang="ko-KR" sz="1600">
                <a:latin typeface="Verdana" panose="020B0604030504040204" pitchFamily="34" charset="0"/>
                <a:ea typeface="Gulim" panose="020B0600000101010101" pitchFamily="34" charset="-127"/>
              </a:rPr>
              <a:t>Your strengths relative to competitors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ko-KR" altLang="en-US" sz="1600">
              <a:latin typeface="Times New Roman" panose="02020603050405020304" pitchFamily="18" charset="0"/>
              <a:ea typeface="Gulim" panose="020B0600000101010101" pitchFamily="34" charset="-127"/>
            </a:endParaRPr>
          </a:p>
        </p:txBody>
      </p:sp>
      <p:sp>
        <p:nvSpPr>
          <p:cNvPr id="114695" name="Text Box 6"/>
          <p:cNvSpPr txBox="1">
            <a:spLocks noChangeArrowheads="1"/>
          </p:cNvSpPr>
          <p:nvPr/>
        </p:nvSpPr>
        <p:spPr bwMode="auto">
          <a:xfrm>
            <a:off x="1431925" y="2590800"/>
            <a:ext cx="2911475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ko-KR" sz="1600">
                <a:latin typeface="Verdana" panose="020B0604030504040204" pitchFamily="34" charset="0"/>
                <a:ea typeface="Gulim" panose="020B0600000101010101" pitchFamily="34" charset="-127"/>
              </a:rPr>
              <a:t>You may want to allocate one slide per competitor</a:t>
            </a:r>
          </a:p>
          <a:p>
            <a:r>
              <a:rPr lang="en-US" altLang="ko-KR" sz="1600">
                <a:latin typeface="Verdana" panose="020B0604030504040204" pitchFamily="34" charset="0"/>
                <a:ea typeface="Gulim" panose="020B0600000101010101" pitchFamily="34" charset="-127"/>
              </a:rPr>
              <a:t>You may want to allocate one slide per competitor</a:t>
            </a:r>
          </a:p>
          <a:p>
            <a:r>
              <a:rPr lang="en-US" altLang="ko-KR" sz="1600">
                <a:latin typeface="Verdana" panose="020B0604030504040204" pitchFamily="34" charset="0"/>
                <a:ea typeface="Gulim" panose="020B0600000101010101" pitchFamily="34" charset="-127"/>
              </a:rPr>
              <a:t>You may want to allocate one slide per competitor</a:t>
            </a:r>
            <a:endParaRPr lang="ko-KR" altLang="en-US" sz="1600">
              <a:latin typeface="Verdana" panose="020B0604030504040204" pitchFamily="34" charset="0"/>
              <a:ea typeface="Gulim" panose="020B0600000101010101" pitchFamily="34" charset="-127"/>
            </a:endParaRPr>
          </a:p>
          <a:p>
            <a:endParaRPr lang="ko-KR" altLang="en-US" sz="1600">
              <a:latin typeface="Times New Roman" panose="02020603050405020304" pitchFamily="18" charset="0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62300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63</Words>
  <Application>Microsoft Office PowerPoint</Application>
  <PresentationFormat>全屏显示(4:3)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Gulim</vt:lpstr>
      <vt:lpstr>宋体</vt:lpstr>
      <vt:lpstr>Arial</vt:lpstr>
      <vt:lpstr>Calibri</vt:lpstr>
      <vt:lpstr>Calibri Light</vt:lpstr>
      <vt:lpstr>Times New Roman</vt:lpstr>
      <vt:lpstr>Verdana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