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274FE-D7DE-47B6-A3B9-8049D6C62E8E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46AD3-2695-4A52-8516-710DFDEE05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675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8126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40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40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3" name="Picture 2" descr="gak_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1909582">
            <a:off x="3124200" y="2638425"/>
            <a:ext cx="28956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5" name="Line 4"/>
          <p:cNvSpPr>
            <a:spLocks noChangeShapeType="1"/>
          </p:cNvSpPr>
          <p:nvPr/>
        </p:nvSpPr>
        <p:spPr bwMode="gray">
          <a:xfrm flipH="1">
            <a:off x="5111750" y="1522413"/>
            <a:ext cx="1368425" cy="1223962"/>
          </a:xfrm>
          <a:prstGeom prst="line">
            <a:avLst/>
          </a:prstGeom>
          <a:noFill/>
          <a:ln w="25400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gray">
          <a:xfrm rot="-2397453">
            <a:off x="3635375" y="3070225"/>
            <a:ext cx="1054100" cy="3048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1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Gulim" pitchFamily="34" charset="-127"/>
              </a:rPr>
              <a:t>example1</a:t>
            </a:r>
          </a:p>
        </p:txBody>
      </p:sp>
      <p:sp>
        <p:nvSpPr>
          <p:cNvPr id="200710" name="Text Box 6"/>
          <p:cNvSpPr txBox="1">
            <a:spLocks noChangeArrowheads="1"/>
          </p:cNvSpPr>
          <p:nvPr/>
        </p:nvSpPr>
        <p:spPr bwMode="gray">
          <a:xfrm rot="2376069">
            <a:off x="3671888" y="3933825"/>
            <a:ext cx="1054100" cy="3048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Gulim" pitchFamily="34" charset="-127"/>
              </a:rPr>
              <a:t>example2</a:t>
            </a:r>
          </a:p>
        </p:txBody>
      </p:sp>
      <p:sp>
        <p:nvSpPr>
          <p:cNvPr id="200711" name="Text Box 7"/>
          <p:cNvSpPr txBox="1">
            <a:spLocks noChangeArrowheads="1"/>
          </p:cNvSpPr>
          <p:nvPr/>
        </p:nvSpPr>
        <p:spPr bwMode="gray">
          <a:xfrm rot="-2699206">
            <a:off x="4824413" y="4006850"/>
            <a:ext cx="1054100" cy="3048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1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Gulim" pitchFamily="34" charset="-127"/>
              </a:rPr>
              <a:t>example4</a:t>
            </a:r>
          </a:p>
        </p:txBody>
      </p:sp>
      <p:sp>
        <p:nvSpPr>
          <p:cNvPr id="200712" name="Text Box 8"/>
          <p:cNvSpPr txBox="1">
            <a:spLocks noChangeArrowheads="1"/>
          </p:cNvSpPr>
          <p:nvPr/>
        </p:nvSpPr>
        <p:spPr bwMode="gray">
          <a:xfrm rot="2169491">
            <a:off x="4679950" y="3070225"/>
            <a:ext cx="1054100" cy="3048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1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Gulim" pitchFamily="34" charset="-127"/>
              </a:rPr>
              <a:t>example3</a:t>
            </a:r>
          </a:p>
        </p:txBody>
      </p:sp>
      <p:sp>
        <p:nvSpPr>
          <p:cNvPr id="112650" name="Line 9"/>
          <p:cNvSpPr>
            <a:spLocks noChangeShapeType="1"/>
          </p:cNvSpPr>
          <p:nvPr/>
        </p:nvSpPr>
        <p:spPr bwMode="gray">
          <a:xfrm flipH="1">
            <a:off x="6227763" y="3683000"/>
            <a:ext cx="1871662" cy="0"/>
          </a:xfrm>
          <a:prstGeom prst="line">
            <a:avLst/>
          </a:prstGeom>
          <a:noFill/>
          <a:ln w="25400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51" name="Line 10"/>
          <p:cNvSpPr>
            <a:spLocks noChangeShapeType="1"/>
          </p:cNvSpPr>
          <p:nvPr/>
        </p:nvSpPr>
        <p:spPr bwMode="gray">
          <a:xfrm flipH="1" flipV="1">
            <a:off x="5616575" y="4799013"/>
            <a:ext cx="1439863" cy="1258887"/>
          </a:xfrm>
          <a:prstGeom prst="line">
            <a:avLst/>
          </a:prstGeom>
          <a:noFill/>
          <a:ln w="25400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52" name="Line 11"/>
          <p:cNvSpPr>
            <a:spLocks noChangeShapeType="1"/>
          </p:cNvSpPr>
          <p:nvPr/>
        </p:nvSpPr>
        <p:spPr bwMode="gray">
          <a:xfrm flipH="1">
            <a:off x="2879725" y="4906963"/>
            <a:ext cx="1331913" cy="1150937"/>
          </a:xfrm>
          <a:prstGeom prst="line">
            <a:avLst/>
          </a:prstGeom>
          <a:noFill/>
          <a:ln w="25400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53" name="Line 12"/>
          <p:cNvSpPr>
            <a:spLocks noChangeShapeType="1"/>
          </p:cNvSpPr>
          <p:nvPr/>
        </p:nvSpPr>
        <p:spPr bwMode="gray">
          <a:xfrm flipH="1">
            <a:off x="1079500" y="3609975"/>
            <a:ext cx="1800225" cy="0"/>
          </a:xfrm>
          <a:prstGeom prst="line">
            <a:avLst/>
          </a:prstGeom>
          <a:noFill/>
          <a:ln w="25400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54" name="Line 13"/>
          <p:cNvSpPr>
            <a:spLocks noChangeShapeType="1"/>
          </p:cNvSpPr>
          <p:nvPr/>
        </p:nvSpPr>
        <p:spPr bwMode="gray">
          <a:xfrm flipH="1" flipV="1">
            <a:off x="2592388" y="1341438"/>
            <a:ext cx="1476375" cy="1298575"/>
          </a:xfrm>
          <a:prstGeom prst="line">
            <a:avLst/>
          </a:prstGeom>
          <a:noFill/>
          <a:ln w="25400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0718" name="Text Box 14"/>
          <p:cNvSpPr txBox="1">
            <a:spLocks noChangeArrowheads="1"/>
          </p:cNvSpPr>
          <p:nvPr/>
        </p:nvSpPr>
        <p:spPr bwMode="gray">
          <a:xfrm>
            <a:off x="4151313" y="1481138"/>
            <a:ext cx="847725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Gulim" pitchFamily="34" charset="-127"/>
              </a:rPr>
              <a:t>text1</a:t>
            </a:r>
          </a:p>
        </p:txBody>
      </p:sp>
      <p:sp>
        <p:nvSpPr>
          <p:cNvPr id="200719" name="Text Box 15"/>
          <p:cNvSpPr txBox="1">
            <a:spLocks noChangeArrowheads="1"/>
          </p:cNvSpPr>
          <p:nvPr/>
        </p:nvSpPr>
        <p:spPr bwMode="gray">
          <a:xfrm>
            <a:off x="2303463" y="2422525"/>
            <a:ext cx="847725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20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Gulim" pitchFamily="34" charset="-127"/>
              </a:rPr>
              <a:t>text3</a:t>
            </a:r>
          </a:p>
        </p:txBody>
      </p:sp>
      <p:sp>
        <p:nvSpPr>
          <p:cNvPr id="200720" name="Text Box 16"/>
          <p:cNvSpPr txBox="1">
            <a:spLocks noChangeArrowheads="1"/>
          </p:cNvSpPr>
          <p:nvPr/>
        </p:nvSpPr>
        <p:spPr bwMode="gray">
          <a:xfrm>
            <a:off x="2303463" y="4510088"/>
            <a:ext cx="847725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20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Gulim" pitchFamily="34" charset="-127"/>
              </a:rPr>
              <a:t>text4</a:t>
            </a:r>
          </a:p>
        </p:txBody>
      </p:sp>
      <p:sp>
        <p:nvSpPr>
          <p:cNvPr id="200721" name="Text Box 17"/>
          <p:cNvSpPr txBox="1">
            <a:spLocks noChangeArrowheads="1"/>
          </p:cNvSpPr>
          <p:nvPr/>
        </p:nvSpPr>
        <p:spPr bwMode="gray">
          <a:xfrm>
            <a:off x="4572000" y="5626100"/>
            <a:ext cx="847725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20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Gulim" pitchFamily="34" charset="-127"/>
              </a:rPr>
              <a:t>text5</a:t>
            </a:r>
          </a:p>
        </p:txBody>
      </p:sp>
      <p:sp>
        <p:nvSpPr>
          <p:cNvPr id="200722" name="Text Box 18"/>
          <p:cNvSpPr txBox="1">
            <a:spLocks noChangeArrowheads="1"/>
          </p:cNvSpPr>
          <p:nvPr/>
        </p:nvSpPr>
        <p:spPr bwMode="gray">
          <a:xfrm>
            <a:off x="6443663" y="4365625"/>
            <a:ext cx="847725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20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Gulim" pitchFamily="34" charset="-127"/>
              </a:rPr>
              <a:t>text6</a:t>
            </a:r>
          </a:p>
        </p:txBody>
      </p:sp>
      <p:sp>
        <p:nvSpPr>
          <p:cNvPr id="200723" name="Text Box 19"/>
          <p:cNvSpPr txBox="1">
            <a:spLocks noChangeArrowheads="1"/>
          </p:cNvSpPr>
          <p:nvPr/>
        </p:nvSpPr>
        <p:spPr bwMode="gray">
          <a:xfrm>
            <a:off x="6408738" y="2493963"/>
            <a:ext cx="847725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20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Gulim" pitchFamily="34" charset="-127"/>
              </a:rPr>
              <a:t>text7</a:t>
            </a:r>
          </a:p>
        </p:txBody>
      </p:sp>
    </p:spTree>
    <p:extLst>
      <p:ext uri="{BB962C8B-B14F-4D97-AF65-F5344CB8AC3E}">
        <p14:creationId xmlns:p14="http://schemas.microsoft.com/office/powerpoint/2010/main" val="3822102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27</Words>
  <Application>Microsoft Office PowerPoint</Application>
  <PresentationFormat>全屏显示(4:3)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宋体</vt:lpstr>
      <vt:lpstr>Arial</vt:lpstr>
      <vt:lpstr>Calibri</vt:lpstr>
      <vt:lpstr>Calibri Light</vt:lpstr>
      <vt:lpstr>Verdana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