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65F7A-1FB2-4E21-9E85-E8B3B2F56962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A2B7F-6F97-487C-920A-759958F7C0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7905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011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426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96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7" name="Rectangle 8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219200" y="1098947"/>
            <a:ext cx="6553200" cy="48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b="1" dirty="0" smtClean="0">
                <a:ea typeface="宋体" panose="02010600030101010101" pitchFamily="2" charset="-122"/>
              </a:rPr>
              <a:t>Contents</a:t>
            </a:r>
          </a:p>
        </p:txBody>
      </p:sp>
      <p:sp>
        <p:nvSpPr>
          <p:cNvPr id="145411" name="AutoShape 2"/>
          <p:cNvSpPr>
            <a:spLocks noChangeArrowheads="1"/>
          </p:cNvSpPr>
          <p:nvPr/>
        </p:nvSpPr>
        <p:spPr bwMode="auto">
          <a:xfrm>
            <a:off x="914400" y="2276872"/>
            <a:ext cx="7239000" cy="3962400"/>
          </a:xfrm>
          <a:prstGeom prst="roundRect">
            <a:avLst>
              <a:gd name="adj" fmla="val 10375"/>
            </a:avLst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45412" name="AutoShape 3"/>
          <p:cNvSpPr>
            <a:spLocks noChangeArrowheads="1"/>
          </p:cNvSpPr>
          <p:nvPr/>
        </p:nvSpPr>
        <p:spPr bwMode="gray">
          <a:xfrm>
            <a:off x="1828800" y="2962672"/>
            <a:ext cx="57912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rgbClr val="97CCF3"/>
              </a:gs>
              <a:gs pos="100000">
                <a:srgbClr val="D5EBF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zh-CN" altLang="en-US" sz="1600"/>
              <a:t> </a:t>
            </a:r>
            <a:r>
              <a:rPr lang="en-US" altLang="zh-CN" sz="1600" b="1">
                <a:solidFill>
                  <a:schemeClr val="tx2"/>
                </a:solidFill>
              </a:rPr>
              <a:t>Add your text in here</a:t>
            </a:r>
          </a:p>
        </p:txBody>
      </p:sp>
      <p:sp>
        <p:nvSpPr>
          <p:cNvPr id="313348" name="AutoShape 4"/>
          <p:cNvSpPr>
            <a:spLocks noChangeArrowheads="1"/>
          </p:cNvSpPr>
          <p:nvPr/>
        </p:nvSpPr>
        <p:spPr bwMode="gray">
          <a:xfrm>
            <a:off x="1828800" y="3496072"/>
            <a:ext cx="57912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40000"/>
                  <a:invGamma/>
                </a:schemeClr>
              </a:gs>
            </a:gsLst>
            <a:lin ang="0" scaled="1"/>
          </a:gra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zh-CN" altLang="en-US" sz="1600" b="1">
                <a:solidFill>
                  <a:schemeClr val="tx2"/>
                </a:solidFill>
              </a:rPr>
              <a:t> </a:t>
            </a:r>
            <a:r>
              <a:rPr lang="en-US" altLang="zh-CN" sz="1600" b="1">
                <a:solidFill>
                  <a:schemeClr val="tx2"/>
                </a:solidFill>
              </a:rPr>
              <a:t>Add your text in here</a:t>
            </a:r>
          </a:p>
        </p:txBody>
      </p:sp>
      <p:sp>
        <p:nvSpPr>
          <p:cNvPr id="145414" name="AutoShape 5"/>
          <p:cNvSpPr>
            <a:spLocks noChangeArrowheads="1"/>
          </p:cNvSpPr>
          <p:nvPr/>
        </p:nvSpPr>
        <p:spPr bwMode="gray">
          <a:xfrm>
            <a:off x="1828800" y="4029472"/>
            <a:ext cx="57912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rgbClr val="97CCF3"/>
              </a:gs>
              <a:gs pos="100000">
                <a:srgbClr val="D5EBF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zh-CN" altLang="en-US" sz="1600" b="1">
                <a:solidFill>
                  <a:schemeClr val="tx2"/>
                </a:solidFill>
              </a:rPr>
              <a:t> </a:t>
            </a:r>
            <a:r>
              <a:rPr lang="en-US" altLang="zh-CN" sz="1600" b="1">
                <a:solidFill>
                  <a:schemeClr val="tx2"/>
                </a:solidFill>
              </a:rPr>
              <a:t>Add your text in here</a:t>
            </a:r>
          </a:p>
        </p:txBody>
      </p:sp>
      <p:sp>
        <p:nvSpPr>
          <p:cNvPr id="313350" name="AutoShape 6"/>
          <p:cNvSpPr>
            <a:spLocks noChangeArrowheads="1"/>
          </p:cNvSpPr>
          <p:nvPr/>
        </p:nvSpPr>
        <p:spPr bwMode="gray">
          <a:xfrm>
            <a:off x="1828800" y="4562872"/>
            <a:ext cx="57912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40000"/>
                  <a:invGamma/>
                </a:schemeClr>
              </a:gs>
            </a:gsLst>
            <a:lin ang="0" scaled="1"/>
          </a:gra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zh-CN" altLang="en-US" sz="1600" b="1">
                <a:solidFill>
                  <a:schemeClr val="tx2"/>
                </a:solidFill>
              </a:rPr>
              <a:t> </a:t>
            </a:r>
            <a:r>
              <a:rPr lang="en-US" altLang="zh-CN" sz="1600" b="1">
                <a:solidFill>
                  <a:schemeClr val="tx2"/>
                </a:solidFill>
              </a:rPr>
              <a:t>Add your text in here</a:t>
            </a:r>
          </a:p>
        </p:txBody>
      </p:sp>
      <p:sp>
        <p:nvSpPr>
          <p:cNvPr id="145416" name="AutoShape 7"/>
          <p:cNvSpPr>
            <a:spLocks noChangeArrowheads="1"/>
          </p:cNvSpPr>
          <p:nvPr/>
        </p:nvSpPr>
        <p:spPr bwMode="gray">
          <a:xfrm>
            <a:off x="1828800" y="5096272"/>
            <a:ext cx="57912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rgbClr val="97CCF3"/>
              </a:gs>
              <a:gs pos="100000">
                <a:srgbClr val="D5EBF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zh-CN" altLang="en-US" sz="1600" b="1">
                <a:solidFill>
                  <a:schemeClr val="tx2"/>
                </a:solidFill>
              </a:rPr>
              <a:t> </a:t>
            </a:r>
            <a:r>
              <a:rPr lang="en-US" altLang="zh-CN" sz="1600" b="1">
                <a:solidFill>
                  <a:schemeClr val="tx2"/>
                </a:solidFill>
              </a:rPr>
              <a:t>Add your text in here</a:t>
            </a:r>
          </a:p>
        </p:txBody>
      </p:sp>
      <p:sp>
        <p:nvSpPr>
          <p:cNvPr id="145418" name="AutoShape 9"/>
          <p:cNvSpPr>
            <a:spLocks noChangeArrowheads="1"/>
          </p:cNvSpPr>
          <p:nvPr/>
        </p:nvSpPr>
        <p:spPr bwMode="auto">
          <a:xfrm>
            <a:off x="1219200" y="1860947"/>
            <a:ext cx="6553200" cy="568325"/>
          </a:xfrm>
          <a:prstGeom prst="roundRect">
            <a:avLst>
              <a:gd name="adj" fmla="val 42181"/>
            </a:avLst>
          </a:prstGeom>
          <a:solidFill>
            <a:schemeClr val="bg1"/>
          </a:solidFill>
          <a:ln w="19050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/>
              <a:t>ThemeGallery is a Design Digital Content &amp; Contents mall </a:t>
            </a:r>
          </a:p>
          <a:p>
            <a:pPr algn="ctr" eaLnBrk="1" hangingPunct="1"/>
            <a:r>
              <a:rPr lang="en-US" altLang="zh-CN" sz="1600"/>
              <a:t>developed by Guild Design Inc.</a:t>
            </a:r>
          </a:p>
        </p:txBody>
      </p:sp>
    </p:spTree>
    <p:extLst>
      <p:ext uri="{BB962C8B-B14F-4D97-AF65-F5344CB8AC3E}">
        <p14:creationId xmlns:p14="http://schemas.microsoft.com/office/powerpoint/2010/main" val="2669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63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Wingdings</vt:lpstr>
      <vt:lpstr>Office 主题</vt:lpstr>
      <vt:lpstr>Contents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>Contents</dc:description>
  <cp:lastModifiedBy>Windows 用户</cp:lastModifiedBy>
  <cp:revision>199</cp:revision>
  <dcterms:created xsi:type="dcterms:W3CDTF">2006-07-05T15:28:04Z</dcterms:created>
  <dcterms:modified xsi:type="dcterms:W3CDTF">2013-07-10T09:01:17Z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>Contents</vt:lpwstr>
  </property>
</Properties>
</file>