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79E19-BEE6-4952-A219-C4CAECCC3EB4}" type="datetimeFigureOut">
              <a:rPr lang="zh-CN" altLang="en-US" smtClean="0"/>
              <a:t>2013/7/10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B42D8-496A-4FF3-AABA-17839EE753E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28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637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235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7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20" name="Group 29"/>
          <p:cNvGrpSpPr>
            <a:grpSpLocks/>
          </p:cNvGrpSpPr>
          <p:nvPr/>
        </p:nvGrpSpPr>
        <p:grpSpPr bwMode="auto">
          <a:xfrm>
            <a:off x="1128713" y="1412875"/>
            <a:ext cx="6884987" cy="4860925"/>
            <a:chOff x="539" y="709"/>
            <a:chExt cx="4699" cy="3379"/>
          </a:xfrm>
        </p:grpSpPr>
        <p:sp>
          <p:nvSpPr>
            <p:cNvPr id="111621" name="Oval 2"/>
            <p:cNvSpPr>
              <a:spLocks noChangeArrowheads="1"/>
            </p:cNvSpPr>
            <p:nvPr/>
          </p:nvSpPr>
          <p:spPr bwMode="gray">
            <a:xfrm>
              <a:off x="1042" y="890"/>
              <a:ext cx="3630" cy="2700"/>
            </a:xfrm>
            <a:prstGeom prst="ellipse">
              <a:avLst/>
            </a:prstGeom>
            <a:noFill/>
            <a:ln w="25400" cap="rnd" algn="ctr">
              <a:solidFill>
                <a:schemeClr val="fol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11622" name="Line 3"/>
            <p:cNvSpPr>
              <a:spLocks noChangeShapeType="1"/>
            </p:cNvSpPr>
            <p:nvPr/>
          </p:nvSpPr>
          <p:spPr bwMode="gray">
            <a:xfrm flipV="1">
              <a:off x="2857" y="1412"/>
              <a:ext cx="998" cy="748"/>
            </a:xfrm>
            <a:prstGeom prst="line">
              <a:avLst/>
            </a:prstGeom>
            <a:noFill/>
            <a:ln w="25400" cap="rnd">
              <a:solidFill>
                <a:schemeClr val="folHlink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623" name="Line 4"/>
            <p:cNvSpPr>
              <a:spLocks noChangeShapeType="1"/>
            </p:cNvSpPr>
            <p:nvPr/>
          </p:nvSpPr>
          <p:spPr bwMode="gray">
            <a:xfrm>
              <a:off x="2857" y="2160"/>
              <a:ext cx="1315" cy="227"/>
            </a:xfrm>
            <a:prstGeom prst="line">
              <a:avLst/>
            </a:prstGeom>
            <a:noFill/>
            <a:ln w="25400" cap="rnd">
              <a:solidFill>
                <a:schemeClr val="folHlink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624" name="Line 5"/>
            <p:cNvSpPr>
              <a:spLocks noChangeShapeType="1"/>
            </p:cNvSpPr>
            <p:nvPr/>
          </p:nvSpPr>
          <p:spPr bwMode="gray">
            <a:xfrm flipH="1">
              <a:off x="1610" y="2160"/>
              <a:ext cx="1247" cy="272"/>
            </a:xfrm>
            <a:prstGeom prst="line">
              <a:avLst/>
            </a:prstGeom>
            <a:noFill/>
            <a:ln w="25400" cap="rnd">
              <a:solidFill>
                <a:schemeClr val="folHlink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625" name="Line 6"/>
            <p:cNvSpPr>
              <a:spLocks noChangeShapeType="1"/>
            </p:cNvSpPr>
            <p:nvPr/>
          </p:nvSpPr>
          <p:spPr bwMode="gray">
            <a:xfrm>
              <a:off x="2857" y="1117"/>
              <a:ext cx="0" cy="1746"/>
            </a:xfrm>
            <a:prstGeom prst="line">
              <a:avLst/>
            </a:prstGeom>
            <a:noFill/>
            <a:ln w="25400" cap="rnd">
              <a:solidFill>
                <a:schemeClr val="folHlink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626" name="Line 7"/>
            <p:cNvSpPr>
              <a:spLocks noChangeShapeType="1"/>
            </p:cNvSpPr>
            <p:nvPr/>
          </p:nvSpPr>
          <p:spPr bwMode="gray">
            <a:xfrm>
              <a:off x="1905" y="1525"/>
              <a:ext cx="952" cy="635"/>
            </a:xfrm>
            <a:prstGeom prst="line">
              <a:avLst/>
            </a:prstGeom>
            <a:noFill/>
            <a:ln w="25400" cap="rnd">
              <a:solidFill>
                <a:schemeClr val="folHlink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111627" name="Picture 8" descr="box"/>
            <p:cNvPicPr>
              <a:picLocks noChangeAspect="1" noChangeArrowheads="1"/>
            </p:cNvPicPr>
            <p:nvPr/>
          </p:nvPicPr>
          <p:blipFill>
            <a:blip r:embed="rId3">
              <a:lum bright="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4" y="1788"/>
              <a:ext cx="76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628" name="Picture 9" descr="box_refle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" y="1932"/>
              <a:ext cx="46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1629" name="Group 10"/>
            <p:cNvGrpSpPr>
              <a:grpSpLocks/>
            </p:cNvGrpSpPr>
            <p:nvPr/>
          </p:nvGrpSpPr>
          <p:grpSpPr bwMode="auto">
            <a:xfrm>
              <a:off x="2109" y="2928"/>
              <a:ext cx="1500" cy="1160"/>
              <a:chOff x="480" y="384"/>
              <a:chExt cx="1680" cy="1296"/>
            </a:xfrm>
          </p:grpSpPr>
          <p:pic>
            <p:nvPicPr>
              <p:cNvPr id="111645" name="Picture 11" descr="box_reflex3"/>
              <p:cNvPicPr>
                <a:picLocks noChangeAspect="1" noChangeArrowheads="1"/>
              </p:cNvPicPr>
              <p:nvPr/>
            </p:nvPicPr>
            <p:blipFill>
              <a:blip r:embed="rId5">
                <a:lum contrast="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384"/>
                <a:ext cx="1680" cy="1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572" name="Rectangle 12"/>
              <p:cNvSpPr>
                <a:spLocks noChangeArrowheads="1"/>
              </p:cNvSpPr>
              <p:nvPr/>
            </p:nvSpPr>
            <p:spPr bwMode="auto">
              <a:xfrm>
                <a:off x="480" y="384"/>
                <a:ext cx="1677" cy="1296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Gulim" pitchFamily="34" charset="-127"/>
                  </a:rPr>
                  <a:t>text4</a:t>
                </a:r>
              </a:p>
            </p:txBody>
          </p:sp>
        </p:grpSp>
        <p:grpSp>
          <p:nvGrpSpPr>
            <p:cNvPr id="111630" name="Group 13"/>
            <p:cNvGrpSpPr>
              <a:grpSpLocks/>
            </p:cNvGrpSpPr>
            <p:nvPr/>
          </p:nvGrpSpPr>
          <p:grpSpPr bwMode="auto">
            <a:xfrm>
              <a:off x="4286" y="1979"/>
              <a:ext cx="952" cy="736"/>
              <a:chOff x="480" y="384"/>
              <a:chExt cx="1680" cy="1296"/>
            </a:xfrm>
          </p:grpSpPr>
          <p:pic>
            <p:nvPicPr>
              <p:cNvPr id="111643" name="Picture 14" descr="box_reflex3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384"/>
                <a:ext cx="1680" cy="1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575" name="Rectangle 15"/>
              <p:cNvSpPr>
                <a:spLocks noChangeArrowheads="1"/>
              </p:cNvSpPr>
              <p:nvPr/>
            </p:nvSpPr>
            <p:spPr bwMode="auto">
              <a:xfrm>
                <a:off x="476" y="384"/>
                <a:ext cx="1684" cy="1296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Gulim" pitchFamily="34" charset="-127"/>
                  </a:rPr>
                  <a:t>text5</a:t>
                </a:r>
              </a:p>
            </p:txBody>
          </p:sp>
        </p:grpSp>
        <p:grpSp>
          <p:nvGrpSpPr>
            <p:cNvPr id="111631" name="Group 16"/>
            <p:cNvGrpSpPr>
              <a:grpSpLocks/>
            </p:cNvGrpSpPr>
            <p:nvPr/>
          </p:nvGrpSpPr>
          <p:grpSpPr bwMode="auto">
            <a:xfrm>
              <a:off x="3901" y="958"/>
              <a:ext cx="567" cy="438"/>
              <a:chOff x="480" y="384"/>
              <a:chExt cx="1680" cy="1296"/>
            </a:xfrm>
          </p:grpSpPr>
          <p:pic>
            <p:nvPicPr>
              <p:cNvPr id="111641" name="Picture 17" descr="box_reflex3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384"/>
                <a:ext cx="1680" cy="1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578" name="Rectangle 18"/>
              <p:cNvSpPr>
                <a:spLocks noChangeArrowheads="1"/>
              </p:cNvSpPr>
              <p:nvPr/>
            </p:nvSpPr>
            <p:spPr bwMode="auto">
              <a:xfrm>
                <a:off x="480" y="385"/>
                <a:ext cx="1679" cy="1296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Gulim" pitchFamily="34" charset="-127"/>
                  </a:rPr>
                  <a:t>text6</a:t>
                </a:r>
              </a:p>
            </p:txBody>
          </p:sp>
        </p:grpSp>
        <p:grpSp>
          <p:nvGrpSpPr>
            <p:cNvPr id="111632" name="Group 20"/>
            <p:cNvGrpSpPr>
              <a:grpSpLocks/>
            </p:cNvGrpSpPr>
            <p:nvPr/>
          </p:nvGrpSpPr>
          <p:grpSpPr bwMode="auto">
            <a:xfrm>
              <a:off x="539" y="2051"/>
              <a:ext cx="980" cy="756"/>
              <a:chOff x="480" y="384"/>
              <a:chExt cx="1680" cy="1296"/>
            </a:xfrm>
          </p:grpSpPr>
          <p:pic>
            <p:nvPicPr>
              <p:cNvPr id="111639" name="Picture 21" descr="box_reflex3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384"/>
                <a:ext cx="1680" cy="1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582" name="Rectangle 22"/>
              <p:cNvSpPr>
                <a:spLocks noChangeArrowheads="1"/>
              </p:cNvSpPr>
              <p:nvPr/>
            </p:nvSpPr>
            <p:spPr bwMode="auto">
              <a:xfrm>
                <a:off x="480" y="384"/>
                <a:ext cx="1686" cy="1296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Gulim" pitchFamily="34" charset="-127"/>
                  </a:rPr>
                  <a:t>text3</a:t>
                </a:r>
              </a:p>
            </p:txBody>
          </p:sp>
        </p:grpSp>
        <p:grpSp>
          <p:nvGrpSpPr>
            <p:cNvPr id="111633" name="Group 23"/>
            <p:cNvGrpSpPr>
              <a:grpSpLocks/>
            </p:cNvGrpSpPr>
            <p:nvPr/>
          </p:nvGrpSpPr>
          <p:grpSpPr bwMode="auto">
            <a:xfrm>
              <a:off x="1270" y="1071"/>
              <a:ext cx="588" cy="454"/>
              <a:chOff x="480" y="384"/>
              <a:chExt cx="1680" cy="1296"/>
            </a:xfrm>
          </p:grpSpPr>
          <p:pic>
            <p:nvPicPr>
              <p:cNvPr id="111637" name="Picture 24" descr="box_reflex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384"/>
                <a:ext cx="1680" cy="1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585" name="Rectangle 25"/>
              <p:cNvSpPr>
                <a:spLocks noChangeArrowheads="1"/>
              </p:cNvSpPr>
              <p:nvPr/>
            </p:nvSpPr>
            <p:spPr bwMode="auto">
              <a:xfrm>
                <a:off x="481" y="384"/>
                <a:ext cx="1678" cy="1295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Gulim" pitchFamily="34" charset="-127"/>
                  </a:rPr>
                  <a:t>text2</a:t>
                </a:r>
              </a:p>
            </p:txBody>
          </p:sp>
        </p:grpSp>
        <p:grpSp>
          <p:nvGrpSpPr>
            <p:cNvPr id="111634" name="Group 26"/>
            <p:cNvGrpSpPr>
              <a:grpSpLocks/>
            </p:cNvGrpSpPr>
            <p:nvPr/>
          </p:nvGrpSpPr>
          <p:grpSpPr bwMode="auto">
            <a:xfrm>
              <a:off x="2653" y="709"/>
              <a:ext cx="408" cy="314"/>
              <a:chOff x="480" y="384"/>
              <a:chExt cx="1680" cy="1296"/>
            </a:xfrm>
          </p:grpSpPr>
          <p:pic>
            <p:nvPicPr>
              <p:cNvPr id="111635" name="Picture 27" descr="box_reflex3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384"/>
                <a:ext cx="1680" cy="1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4588" name="Rectangle 28"/>
              <p:cNvSpPr>
                <a:spLocks noChangeArrowheads="1"/>
              </p:cNvSpPr>
              <p:nvPr/>
            </p:nvSpPr>
            <p:spPr bwMode="auto">
              <a:xfrm>
                <a:off x="479" y="384"/>
                <a:ext cx="1682" cy="1298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ko-KR" sz="1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Gulim" pitchFamily="34" charset="-127"/>
                  </a:rPr>
                  <a:t>text1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84422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23</Words>
  <Application>Microsoft Office PowerPoint</Application>
  <PresentationFormat>全屏显示(4:3)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Gulim</vt:lpstr>
      <vt:lpstr>宋体</vt:lpstr>
      <vt:lpstr>Arial</vt:lpstr>
      <vt:lpstr>Calibri</vt:lpstr>
      <vt:lpstr>Calibri Light</vt:lpstr>
      <vt:lpstr>Verdana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199</cp:revision>
  <dcterms:created xsi:type="dcterms:W3CDTF">2006-07-05T15:28:04Z</dcterms:created>
  <dcterms:modified xsi:type="dcterms:W3CDTF">2013-07-10T09:01:17Z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