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D357D-749B-4C8F-8118-A30E74D082D1}" type="datetimeFigureOut">
              <a:rPr lang="zh-CN" altLang="en-US" smtClean="0"/>
              <a:t>2013/7/10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F93F8-FA77-4203-93D1-D2D291EFB8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6454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素材与教程，请登录</a:t>
            </a:r>
            <a:r>
              <a:rPr lang="en-US" altLang="zh-CN" dirty="0" err="1" smtClean="0"/>
              <a:t>PPTfans,PPT</a:t>
            </a:r>
            <a:r>
              <a:rPr lang="zh-CN" altLang="en-US" dirty="0" smtClean="0"/>
              <a:t>设计教程网：</a:t>
            </a:r>
            <a:r>
              <a:rPr lang="en-US" altLang="zh-CN" dirty="0" smtClean="0"/>
              <a:t>http://www.pptfans.cn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3E302C-AC00-4A3F-85B4-6B3AE6C76FD5}" type="slidenum">
              <a:rPr lang="zh-CN" altLang="en-US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10773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1759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7/10/2013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409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2"/>
          <p:cNvSpPr>
            <a:spLocks noChangeArrowheads="1"/>
          </p:cNvSpPr>
          <p:nvPr/>
        </p:nvSpPr>
        <p:spPr bwMode="gray">
          <a:xfrm>
            <a:off x="1174700" y="1275159"/>
            <a:ext cx="69977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ko-KR" sz="3600" b="1" dirty="0">
                <a:solidFill>
                  <a:schemeClr val="accent2"/>
                </a:solidFill>
                <a:ea typeface="Gulim" panose="020B0600000101010101" pitchFamily="34" charset="-127"/>
              </a:rPr>
              <a:t>Contents</a:t>
            </a:r>
          </a:p>
        </p:txBody>
      </p:sp>
      <p:grpSp>
        <p:nvGrpSpPr>
          <p:cNvPr id="142340" name="Group 3"/>
          <p:cNvGrpSpPr>
            <a:grpSpLocks/>
          </p:cNvGrpSpPr>
          <p:nvPr/>
        </p:nvGrpSpPr>
        <p:grpSpPr bwMode="auto">
          <a:xfrm>
            <a:off x="1866850" y="4989909"/>
            <a:ext cx="5283200" cy="812800"/>
            <a:chOff x="1424" y="2792"/>
            <a:chExt cx="3328" cy="512"/>
          </a:xfrm>
        </p:grpSpPr>
        <p:sp>
          <p:nvSpPr>
            <p:cNvPr id="142363" name="AutoShape 4"/>
            <p:cNvSpPr>
              <a:spLocks noChangeArrowheads="1"/>
            </p:cNvSpPr>
            <p:nvPr/>
          </p:nvSpPr>
          <p:spPr bwMode="gray">
            <a:xfrm>
              <a:off x="1632" y="2851"/>
              <a:ext cx="3120" cy="37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grpSp>
          <p:nvGrpSpPr>
            <p:cNvPr id="142364" name="Group 5"/>
            <p:cNvGrpSpPr>
              <a:grpSpLocks/>
            </p:cNvGrpSpPr>
            <p:nvPr/>
          </p:nvGrpSpPr>
          <p:grpSpPr bwMode="auto">
            <a:xfrm>
              <a:off x="1424" y="2792"/>
              <a:ext cx="512" cy="512"/>
              <a:chOff x="1424" y="2792"/>
              <a:chExt cx="512" cy="512"/>
            </a:xfrm>
          </p:grpSpPr>
          <p:sp>
            <p:nvSpPr>
              <p:cNvPr id="142365" name="AutoShape 6"/>
              <p:cNvSpPr>
                <a:spLocks noChangeArrowheads="1"/>
              </p:cNvSpPr>
              <p:nvPr/>
            </p:nvSpPr>
            <p:spPr bwMode="gray">
              <a:xfrm>
                <a:off x="1424" y="2792"/>
                <a:ext cx="512" cy="512"/>
              </a:xfrm>
              <a:custGeom>
                <a:avLst/>
                <a:gdLst>
                  <a:gd name="T0" fmla="*/ 6 w 21600"/>
                  <a:gd name="T1" fmla="*/ 0 h 21600"/>
                  <a:gd name="T2" fmla="*/ 2 w 21600"/>
                  <a:gd name="T3" fmla="*/ 2 h 21600"/>
                  <a:gd name="T4" fmla="*/ 0 w 21600"/>
                  <a:gd name="T5" fmla="*/ 6 h 21600"/>
                  <a:gd name="T6" fmla="*/ 2 w 21600"/>
                  <a:gd name="T7" fmla="*/ 10 h 21600"/>
                  <a:gd name="T8" fmla="*/ 6 w 21600"/>
                  <a:gd name="T9" fmla="*/ 12 h 21600"/>
                  <a:gd name="T10" fmla="*/ 10 w 21600"/>
                  <a:gd name="T11" fmla="*/ 10 h 21600"/>
                  <a:gd name="T12" fmla="*/ 12 w 21600"/>
                  <a:gd name="T13" fmla="*/ 6 h 21600"/>
                  <a:gd name="T14" fmla="*/ 10 w 21600"/>
                  <a:gd name="T15" fmla="*/ 2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64 w 21600"/>
                  <a:gd name="T25" fmla="*/ 3164 h 21600"/>
                  <a:gd name="T26" fmla="*/ 18436 w 21600"/>
                  <a:gd name="T27" fmla="*/ 1843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tx2"/>
                  </a:gs>
                  <a:gs pos="100000">
                    <a:schemeClr val="bg1"/>
                  </a:gs>
                </a:gsLst>
                <a:path path="rect">
                  <a:fillToRect l="100000" t="100000"/>
                </a:path>
              </a:gradFill>
              <a:ln>
                <a:noFill/>
              </a:ln>
              <a:effectLst>
                <a:outerShdw dist="254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6423" name="Oval 7"/>
              <p:cNvSpPr>
                <a:spLocks noChangeArrowheads="1"/>
              </p:cNvSpPr>
              <p:nvPr/>
            </p:nvSpPr>
            <p:spPr bwMode="gray">
              <a:xfrm>
                <a:off x="1504" y="2869"/>
                <a:ext cx="355" cy="355"/>
              </a:xfrm>
              <a:prstGeom prst="ellipse">
                <a:avLst/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shade val="46275"/>
                      <a:invGamma/>
                    </a:schemeClr>
                  </a:gs>
                </a:gsLst>
                <a:path path="rect">
                  <a:fillToRect r="100000" b="10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/>
              </a:p>
            </p:txBody>
          </p:sp>
        </p:grpSp>
      </p:grpSp>
      <p:grpSp>
        <p:nvGrpSpPr>
          <p:cNvPr id="142341" name="Group 8"/>
          <p:cNvGrpSpPr>
            <a:grpSpLocks/>
          </p:cNvGrpSpPr>
          <p:nvPr/>
        </p:nvGrpSpPr>
        <p:grpSpPr bwMode="auto">
          <a:xfrm>
            <a:off x="1866850" y="3110309"/>
            <a:ext cx="5283200" cy="812800"/>
            <a:chOff x="1424" y="1608"/>
            <a:chExt cx="3328" cy="512"/>
          </a:xfrm>
        </p:grpSpPr>
        <p:sp>
          <p:nvSpPr>
            <p:cNvPr id="142359" name="AutoShape 9"/>
            <p:cNvSpPr>
              <a:spLocks noChangeArrowheads="1"/>
            </p:cNvSpPr>
            <p:nvPr/>
          </p:nvSpPr>
          <p:spPr bwMode="gray">
            <a:xfrm>
              <a:off x="1632" y="1667"/>
              <a:ext cx="3120" cy="37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grpSp>
          <p:nvGrpSpPr>
            <p:cNvPr id="142360" name="Group 10"/>
            <p:cNvGrpSpPr>
              <a:grpSpLocks/>
            </p:cNvGrpSpPr>
            <p:nvPr/>
          </p:nvGrpSpPr>
          <p:grpSpPr bwMode="auto">
            <a:xfrm>
              <a:off x="1424" y="1608"/>
              <a:ext cx="512" cy="512"/>
              <a:chOff x="1424" y="1608"/>
              <a:chExt cx="512" cy="512"/>
            </a:xfrm>
          </p:grpSpPr>
          <p:sp>
            <p:nvSpPr>
              <p:cNvPr id="142361" name="AutoShape 11"/>
              <p:cNvSpPr>
                <a:spLocks noChangeArrowheads="1"/>
              </p:cNvSpPr>
              <p:nvPr/>
            </p:nvSpPr>
            <p:spPr bwMode="gray">
              <a:xfrm>
                <a:off x="1424" y="1608"/>
                <a:ext cx="512" cy="512"/>
              </a:xfrm>
              <a:custGeom>
                <a:avLst/>
                <a:gdLst>
                  <a:gd name="T0" fmla="*/ 6 w 21600"/>
                  <a:gd name="T1" fmla="*/ 0 h 21600"/>
                  <a:gd name="T2" fmla="*/ 2 w 21600"/>
                  <a:gd name="T3" fmla="*/ 2 h 21600"/>
                  <a:gd name="T4" fmla="*/ 0 w 21600"/>
                  <a:gd name="T5" fmla="*/ 6 h 21600"/>
                  <a:gd name="T6" fmla="*/ 2 w 21600"/>
                  <a:gd name="T7" fmla="*/ 10 h 21600"/>
                  <a:gd name="T8" fmla="*/ 6 w 21600"/>
                  <a:gd name="T9" fmla="*/ 12 h 21600"/>
                  <a:gd name="T10" fmla="*/ 10 w 21600"/>
                  <a:gd name="T11" fmla="*/ 10 h 21600"/>
                  <a:gd name="T12" fmla="*/ 12 w 21600"/>
                  <a:gd name="T13" fmla="*/ 6 h 21600"/>
                  <a:gd name="T14" fmla="*/ 10 w 21600"/>
                  <a:gd name="T15" fmla="*/ 2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64 w 21600"/>
                  <a:gd name="T25" fmla="*/ 3164 h 21600"/>
                  <a:gd name="T26" fmla="*/ 18436 w 21600"/>
                  <a:gd name="T27" fmla="*/ 1843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tx2"/>
                  </a:gs>
                  <a:gs pos="100000">
                    <a:schemeClr val="bg1"/>
                  </a:gs>
                </a:gsLst>
                <a:path path="rect">
                  <a:fillToRect l="100000" t="100000"/>
                </a:path>
              </a:gradFill>
              <a:ln>
                <a:noFill/>
              </a:ln>
              <a:effectLst>
                <a:outerShdw dist="254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6428" name="Oval 12"/>
              <p:cNvSpPr>
                <a:spLocks noChangeArrowheads="1"/>
              </p:cNvSpPr>
              <p:nvPr/>
            </p:nvSpPr>
            <p:spPr bwMode="gray">
              <a:xfrm>
                <a:off x="1504" y="1685"/>
                <a:ext cx="355" cy="355"/>
              </a:xfrm>
              <a:prstGeom prst="ellipse">
                <a:avLst/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shade val="46275"/>
                      <a:invGamma/>
                    </a:schemeClr>
                  </a:gs>
                </a:gsLst>
                <a:path path="rect">
                  <a:fillToRect r="100000" b="10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/>
              </a:p>
            </p:txBody>
          </p:sp>
        </p:grpSp>
      </p:grpSp>
      <p:grpSp>
        <p:nvGrpSpPr>
          <p:cNvPr id="142342" name="Group 13"/>
          <p:cNvGrpSpPr>
            <a:grpSpLocks/>
          </p:cNvGrpSpPr>
          <p:nvPr/>
        </p:nvGrpSpPr>
        <p:grpSpPr bwMode="auto">
          <a:xfrm>
            <a:off x="1866850" y="4050109"/>
            <a:ext cx="5283200" cy="812800"/>
            <a:chOff x="1424" y="2200"/>
            <a:chExt cx="3328" cy="512"/>
          </a:xfrm>
        </p:grpSpPr>
        <p:sp>
          <p:nvSpPr>
            <p:cNvPr id="142355" name="AutoShape 14"/>
            <p:cNvSpPr>
              <a:spLocks noChangeArrowheads="1"/>
            </p:cNvSpPr>
            <p:nvPr/>
          </p:nvSpPr>
          <p:spPr bwMode="gray">
            <a:xfrm>
              <a:off x="1632" y="2259"/>
              <a:ext cx="3120" cy="37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grpSp>
          <p:nvGrpSpPr>
            <p:cNvPr id="142356" name="Group 15"/>
            <p:cNvGrpSpPr>
              <a:grpSpLocks/>
            </p:cNvGrpSpPr>
            <p:nvPr/>
          </p:nvGrpSpPr>
          <p:grpSpPr bwMode="auto">
            <a:xfrm>
              <a:off x="1424" y="2200"/>
              <a:ext cx="512" cy="512"/>
              <a:chOff x="1424" y="2200"/>
              <a:chExt cx="512" cy="512"/>
            </a:xfrm>
          </p:grpSpPr>
          <p:sp>
            <p:nvSpPr>
              <p:cNvPr id="142357" name="AutoShape 16"/>
              <p:cNvSpPr>
                <a:spLocks noChangeArrowheads="1"/>
              </p:cNvSpPr>
              <p:nvPr/>
            </p:nvSpPr>
            <p:spPr bwMode="gray">
              <a:xfrm>
                <a:off x="1424" y="2200"/>
                <a:ext cx="512" cy="512"/>
              </a:xfrm>
              <a:custGeom>
                <a:avLst/>
                <a:gdLst>
                  <a:gd name="T0" fmla="*/ 6 w 21600"/>
                  <a:gd name="T1" fmla="*/ 0 h 21600"/>
                  <a:gd name="T2" fmla="*/ 2 w 21600"/>
                  <a:gd name="T3" fmla="*/ 2 h 21600"/>
                  <a:gd name="T4" fmla="*/ 0 w 21600"/>
                  <a:gd name="T5" fmla="*/ 6 h 21600"/>
                  <a:gd name="T6" fmla="*/ 2 w 21600"/>
                  <a:gd name="T7" fmla="*/ 10 h 21600"/>
                  <a:gd name="T8" fmla="*/ 6 w 21600"/>
                  <a:gd name="T9" fmla="*/ 12 h 21600"/>
                  <a:gd name="T10" fmla="*/ 10 w 21600"/>
                  <a:gd name="T11" fmla="*/ 10 h 21600"/>
                  <a:gd name="T12" fmla="*/ 12 w 21600"/>
                  <a:gd name="T13" fmla="*/ 6 h 21600"/>
                  <a:gd name="T14" fmla="*/ 10 w 21600"/>
                  <a:gd name="T15" fmla="*/ 2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64 w 21600"/>
                  <a:gd name="T25" fmla="*/ 3164 h 21600"/>
                  <a:gd name="T26" fmla="*/ 18436 w 21600"/>
                  <a:gd name="T27" fmla="*/ 1843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400" y="10800"/>
                    </a:moveTo>
                    <a:cubicBezTo>
                      <a:pt x="5400" y="13782"/>
                      <a:pt x="7818" y="16200"/>
                      <a:pt x="10800" y="16200"/>
                    </a:cubicBezTo>
                    <a:cubicBezTo>
                      <a:pt x="13782" y="16200"/>
                      <a:pt x="16200" y="13782"/>
                      <a:pt x="16200" y="10800"/>
                    </a:cubicBezTo>
                    <a:cubicBezTo>
                      <a:pt x="16200" y="7818"/>
                      <a:pt x="13782" y="5400"/>
                      <a:pt x="10800" y="5400"/>
                    </a:cubicBezTo>
                    <a:cubicBezTo>
                      <a:pt x="7818" y="5400"/>
                      <a:pt x="5400" y="7818"/>
                      <a:pt x="5400" y="1080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path path="rect">
                  <a:fillToRect l="100000" t="100000"/>
                </a:path>
              </a:gradFill>
              <a:ln>
                <a:noFill/>
              </a:ln>
              <a:effectLst>
                <a:outerShdw dist="25400" algn="ctr" rotWithShape="0">
                  <a:schemeClr val="bg2"/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316433" name="Oval 17"/>
              <p:cNvSpPr>
                <a:spLocks noChangeArrowheads="1"/>
              </p:cNvSpPr>
              <p:nvPr/>
            </p:nvSpPr>
            <p:spPr bwMode="gray">
              <a:xfrm>
                <a:off x="1504" y="2277"/>
                <a:ext cx="355" cy="355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path path="rect">
                  <a:fillToRect r="100000" b="10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zh-CN" altLang="en-US"/>
              </a:p>
            </p:txBody>
          </p:sp>
        </p:grpSp>
      </p:grpSp>
      <p:sp>
        <p:nvSpPr>
          <p:cNvPr id="142343" name="Rectangle 18"/>
          <p:cNvSpPr>
            <a:spLocks noChangeArrowheads="1"/>
          </p:cNvSpPr>
          <p:nvPr/>
        </p:nvSpPr>
        <p:spPr bwMode="white">
          <a:xfrm>
            <a:off x="2705050" y="3186509"/>
            <a:ext cx="3911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ko-KR" sz="2400" b="1">
                <a:solidFill>
                  <a:schemeClr val="bg1"/>
                </a:solidFill>
                <a:ea typeface="Gulim" panose="020B0600000101010101" pitchFamily="34" charset="-127"/>
              </a:rPr>
              <a:t>Strategy</a:t>
            </a:r>
          </a:p>
        </p:txBody>
      </p:sp>
      <p:sp>
        <p:nvSpPr>
          <p:cNvPr id="142344" name="Rectangle 19"/>
          <p:cNvSpPr>
            <a:spLocks noChangeArrowheads="1"/>
          </p:cNvSpPr>
          <p:nvPr/>
        </p:nvSpPr>
        <p:spPr bwMode="white">
          <a:xfrm>
            <a:off x="2717750" y="4126309"/>
            <a:ext cx="39004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ko-KR" sz="2400" b="1">
                <a:solidFill>
                  <a:schemeClr val="bg1"/>
                </a:solidFill>
                <a:ea typeface="Gulim" panose="020B0600000101010101" pitchFamily="34" charset="-127"/>
              </a:rPr>
              <a:t>Challengers Forward</a:t>
            </a:r>
          </a:p>
        </p:txBody>
      </p:sp>
      <p:sp>
        <p:nvSpPr>
          <p:cNvPr id="142345" name="Rectangle 20"/>
          <p:cNvSpPr>
            <a:spLocks noChangeArrowheads="1"/>
          </p:cNvSpPr>
          <p:nvPr/>
        </p:nvSpPr>
        <p:spPr bwMode="white">
          <a:xfrm>
            <a:off x="2717750" y="5066109"/>
            <a:ext cx="38989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ko-KR" sz="2400" b="1">
                <a:solidFill>
                  <a:schemeClr val="bg1"/>
                </a:solidFill>
                <a:ea typeface="Gulim" panose="020B0600000101010101" pitchFamily="34" charset="-127"/>
              </a:rPr>
              <a:t>Conclusion</a:t>
            </a:r>
          </a:p>
        </p:txBody>
      </p:sp>
      <p:sp>
        <p:nvSpPr>
          <p:cNvPr id="142346" name="Rectangle 21"/>
          <p:cNvSpPr>
            <a:spLocks noChangeArrowheads="1"/>
          </p:cNvSpPr>
          <p:nvPr/>
        </p:nvSpPr>
        <p:spPr bwMode="gray">
          <a:xfrm>
            <a:off x="2082750" y="4202509"/>
            <a:ext cx="369888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ko-KR" sz="2400" b="1">
                <a:solidFill>
                  <a:schemeClr val="bg1"/>
                </a:solidFill>
                <a:ea typeface="Gulim" panose="020B0600000101010101" pitchFamily="34" charset="-127"/>
              </a:rPr>
              <a:t>3</a:t>
            </a:r>
          </a:p>
        </p:txBody>
      </p:sp>
      <p:sp>
        <p:nvSpPr>
          <p:cNvPr id="142347" name="AutoShape 23"/>
          <p:cNvSpPr>
            <a:spLocks noChangeArrowheads="1"/>
          </p:cNvSpPr>
          <p:nvPr/>
        </p:nvSpPr>
        <p:spPr bwMode="gray">
          <a:xfrm>
            <a:off x="2197050" y="2276872"/>
            <a:ext cx="4953000" cy="59213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grpSp>
        <p:nvGrpSpPr>
          <p:cNvPr id="142348" name="Group 24"/>
          <p:cNvGrpSpPr>
            <a:grpSpLocks/>
          </p:cNvGrpSpPr>
          <p:nvPr/>
        </p:nvGrpSpPr>
        <p:grpSpPr bwMode="auto">
          <a:xfrm>
            <a:off x="1866850" y="2183209"/>
            <a:ext cx="812800" cy="812800"/>
            <a:chOff x="1424" y="1024"/>
            <a:chExt cx="512" cy="512"/>
          </a:xfrm>
        </p:grpSpPr>
        <p:sp>
          <p:nvSpPr>
            <p:cNvPr id="142353" name="AutoShape 25"/>
            <p:cNvSpPr>
              <a:spLocks noChangeArrowheads="1"/>
            </p:cNvSpPr>
            <p:nvPr/>
          </p:nvSpPr>
          <p:spPr bwMode="gray">
            <a:xfrm>
              <a:off x="1424" y="1024"/>
              <a:ext cx="512" cy="512"/>
            </a:xfrm>
            <a:custGeom>
              <a:avLst/>
              <a:gdLst>
                <a:gd name="T0" fmla="*/ 6 w 21600"/>
                <a:gd name="T1" fmla="*/ 0 h 21600"/>
                <a:gd name="T2" fmla="*/ 2 w 21600"/>
                <a:gd name="T3" fmla="*/ 2 h 21600"/>
                <a:gd name="T4" fmla="*/ 0 w 21600"/>
                <a:gd name="T5" fmla="*/ 6 h 21600"/>
                <a:gd name="T6" fmla="*/ 2 w 21600"/>
                <a:gd name="T7" fmla="*/ 10 h 21600"/>
                <a:gd name="T8" fmla="*/ 6 w 21600"/>
                <a:gd name="T9" fmla="*/ 12 h 21600"/>
                <a:gd name="T10" fmla="*/ 10 w 21600"/>
                <a:gd name="T11" fmla="*/ 10 h 21600"/>
                <a:gd name="T12" fmla="*/ 12 w 21600"/>
                <a:gd name="T13" fmla="*/ 6 h 21600"/>
                <a:gd name="T14" fmla="*/ 10 w 21600"/>
                <a:gd name="T15" fmla="*/ 2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4 w 21600"/>
                <a:gd name="T25" fmla="*/ 3164 h 21600"/>
                <a:gd name="T26" fmla="*/ 18436 w 21600"/>
                <a:gd name="T27" fmla="*/ 1843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bg1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>
              <a:outerShdw dist="254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6442" name="Oval 26"/>
            <p:cNvSpPr>
              <a:spLocks noChangeArrowheads="1"/>
            </p:cNvSpPr>
            <p:nvPr/>
          </p:nvSpPr>
          <p:spPr bwMode="gray">
            <a:xfrm>
              <a:off x="1504" y="1101"/>
              <a:ext cx="355" cy="355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r="100000" b="10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zh-CN" altLang="en-US"/>
            </a:p>
          </p:txBody>
        </p:sp>
      </p:grpSp>
      <p:sp>
        <p:nvSpPr>
          <p:cNvPr id="142349" name="Rectangle 27"/>
          <p:cNvSpPr>
            <a:spLocks noChangeArrowheads="1"/>
          </p:cNvSpPr>
          <p:nvPr/>
        </p:nvSpPr>
        <p:spPr bwMode="white">
          <a:xfrm>
            <a:off x="2692350" y="2259409"/>
            <a:ext cx="39258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ko-KR" sz="2400" b="1">
                <a:solidFill>
                  <a:schemeClr val="bg1"/>
                </a:solidFill>
                <a:ea typeface="Gulim" panose="020B0600000101010101" pitchFamily="34" charset="-127"/>
              </a:rPr>
              <a:t>Introduction</a:t>
            </a:r>
          </a:p>
        </p:txBody>
      </p:sp>
      <p:sp>
        <p:nvSpPr>
          <p:cNvPr id="142350" name="Rectangle 28"/>
          <p:cNvSpPr>
            <a:spLocks noChangeArrowheads="1"/>
          </p:cNvSpPr>
          <p:nvPr/>
        </p:nvSpPr>
        <p:spPr bwMode="gray">
          <a:xfrm>
            <a:off x="2070050" y="2348309"/>
            <a:ext cx="369888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ko-KR" sz="2400" b="1">
                <a:solidFill>
                  <a:schemeClr val="bg1"/>
                </a:solidFill>
                <a:ea typeface="Gulim" panose="020B0600000101010101" pitchFamily="34" charset="-127"/>
              </a:rPr>
              <a:t>1</a:t>
            </a:r>
          </a:p>
        </p:txBody>
      </p:sp>
      <p:sp>
        <p:nvSpPr>
          <p:cNvPr id="142351" name="Rectangle 29"/>
          <p:cNvSpPr>
            <a:spLocks noChangeArrowheads="1"/>
          </p:cNvSpPr>
          <p:nvPr/>
        </p:nvSpPr>
        <p:spPr bwMode="gray">
          <a:xfrm>
            <a:off x="2070050" y="3262709"/>
            <a:ext cx="369888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ko-KR" sz="2400" b="1">
                <a:solidFill>
                  <a:schemeClr val="bg1"/>
                </a:solidFill>
                <a:ea typeface="Gulim" panose="020B0600000101010101" pitchFamily="34" charset="-127"/>
              </a:rPr>
              <a:t>2</a:t>
            </a:r>
          </a:p>
        </p:txBody>
      </p:sp>
      <p:sp>
        <p:nvSpPr>
          <p:cNvPr id="142352" name="Rectangle 30"/>
          <p:cNvSpPr>
            <a:spLocks noChangeArrowheads="1"/>
          </p:cNvSpPr>
          <p:nvPr/>
        </p:nvSpPr>
        <p:spPr bwMode="gray">
          <a:xfrm>
            <a:off x="2070050" y="5155009"/>
            <a:ext cx="369888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ko-KR" sz="2400" b="1">
                <a:solidFill>
                  <a:schemeClr val="bg1"/>
                </a:solidFill>
                <a:ea typeface="Gulim" panose="020B0600000101010101" pitchFamily="34" charset="-12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70168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蓝绿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8727</TotalTime>
  <Words>27</Words>
  <Application>Microsoft Office PowerPoint</Application>
  <PresentationFormat>全屏显示(4:3)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Gulim</vt:lpstr>
      <vt:lpstr>宋体</vt:lpstr>
      <vt:lpstr>Arial</vt:lpstr>
      <vt:lpstr>Calibri</vt:lpstr>
      <vt:lpstr>Calibri Light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FtpDown</dc:creator>
  <dc:description/>
  <cp:lastModifiedBy>Windows 用户</cp:lastModifiedBy>
  <cp:revision>199</cp:revision>
  <dcterms:created xsi:type="dcterms:W3CDTF">2006-07-05T15:28:04Z</dcterms:created>
  <dcterms:modified xsi:type="dcterms:W3CDTF">2013-07-10T09:01:17Z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PowerPoint Template</vt:lpwstr>
  </property>
  <property fmtid="{D5CDD505-2E9C-101B-9397-08002B2CF9AE}" pid="3" name="SlideDescription">
    <vt:lpwstr/>
  </property>
</Properties>
</file>