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D357D-749B-4C8F-8118-A30E74D082D1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F93F8-FA77-4203-93D1-D2D291EFB8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45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077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75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0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2"/>
          <p:cNvSpPr>
            <a:spLocks noChangeArrowheads="1"/>
          </p:cNvSpPr>
          <p:nvPr/>
        </p:nvSpPr>
        <p:spPr bwMode="gray">
          <a:xfrm>
            <a:off x="1174700" y="1275159"/>
            <a:ext cx="6997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ko-KR" sz="3600" b="1" dirty="0">
                <a:solidFill>
                  <a:schemeClr val="accent2"/>
                </a:solidFill>
                <a:ea typeface="Gulim" panose="020B0600000101010101" pitchFamily="34" charset="-127"/>
              </a:rPr>
              <a:t>Contents</a:t>
            </a:r>
          </a:p>
        </p:txBody>
      </p:sp>
      <p:grpSp>
        <p:nvGrpSpPr>
          <p:cNvPr id="142340" name="Group 3"/>
          <p:cNvGrpSpPr>
            <a:grpSpLocks/>
          </p:cNvGrpSpPr>
          <p:nvPr/>
        </p:nvGrpSpPr>
        <p:grpSpPr bwMode="auto">
          <a:xfrm>
            <a:off x="1866850" y="4989909"/>
            <a:ext cx="5283200" cy="812800"/>
            <a:chOff x="1424" y="2792"/>
            <a:chExt cx="3328" cy="512"/>
          </a:xfrm>
        </p:grpSpPr>
        <p:sp>
          <p:nvSpPr>
            <p:cNvPr id="142363" name="AutoShape 4"/>
            <p:cNvSpPr>
              <a:spLocks noChangeArrowheads="1"/>
            </p:cNvSpPr>
            <p:nvPr/>
          </p:nvSpPr>
          <p:spPr bwMode="gray">
            <a:xfrm>
              <a:off x="1632" y="2851"/>
              <a:ext cx="3120" cy="37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42364" name="Group 5"/>
            <p:cNvGrpSpPr>
              <a:grpSpLocks/>
            </p:cNvGrpSpPr>
            <p:nvPr/>
          </p:nvGrpSpPr>
          <p:grpSpPr bwMode="auto">
            <a:xfrm>
              <a:off x="1424" y="2792"/>
              <a:ext cx="512" cy="512"/>
              <a:chOff x="1424" y="2792"/>
              <a:chExt cx="512" cy="512"/>
            </a:xfrm>
          </p:grpSpPr>
          <p:sp>
            <p:nvSpPr>
              <p:cNvPr id="142365" name="AutoShape 6"/>
              <p:cNvSpPr>
                <a:spLocks noChangeArrowheads="1"/>
              </p:cNvSpPr>
              <p:nvPr/>
            </p:nvSpPr>
            <p:spPr bwMode="gray">
              <a:xfrm>
                <a:off x="1424" y="2792"/>
                <a:ext cx="512" cy="512"/>
              </a:xfrm>
              <a:custGeom>
                <a:avLst/>
                <a:gdLst>
                  <a:gd name="T0" fmla="*/ 6 w 21600"/>
                  <a:gd name="T1" fmla="*/ 0 h 21600"/>
                  <a:gd name="T2" fmla="*/ 2 w 21600"/>
                  <a:gd name="T3" fmla="*/ 2 h 21600"/>
                  <a:gd name="T4" fmla="*/ 0 w 21600"/>
                  <a:gd name="T5" fmla="*/ 6 h 21600"/>
                  <a:gd name="T6" fmla="*/ 2 w 21600"/>
                  <a:gd name="T7" fmla="*/ 10 h 21600"/>
                  <a:gd name="T8" fmla="*/ 6 w 21600"/>
                  <a:gd name="T9" fmla="*/ 12 h 21600"/>
                  <a:gd name="T10" fmla="*/ 10 w 21600"/>
                  <a:gd name="T11" fmla="*/ 10 h 21600"/>
                  <a:gd name="T12" fmla="*/ 12 w 21600"/>
                  <a:gd name="T13" fmla="*/ 6 h 21600"/>
                  <a:gd name="T14" fmla="*/ 10 w 21600"/>
                  <a:gd name="T15" fmla="*/ 2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4 w 21600"/>
                  <a:gd name="T25" fmla="*/ 3164 h 21600"/>
                  <a:gd name="T26" fmla="*/ 18436 w 21600"/>
                  <a:gd name="T27" fmla="*/ 1843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tx2"/>
                  </a:gs>
                  <a:gs pos="100000">
                    <a:schemeClr val="bg1"/>
                  </a:gs>
                </a:gsLst>
                <a:path path="rect">
                  <a:fillToRect l="100000" t="100000"/>
                </a:path>
              </a:gradFill>
              <a:ln>
                <a:noFill/>
              </a:ln>
              <a:effectLst>
                <a:outerShdw dist="254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423" name="Oval 7"/>
              <p:cNvSpPr>
                <a:spLocks noChangeArrowheads="1"/>
              </p:cNvSpPr>
              <p:nvPr/>
            </p:nvSpPr>
            <p:spPr bwMode="gray">
              <a:xfrm>
                <a:off x="1504" y="2869"/>
                <a:ext cx="355" cy="355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</p:grpSp>
      <p:grpSp>
        <p:nvGrpSpPr>
          <p:cNvPr id="142341" name="Group 8"/>
          <p:cNvGrpSpPr>
            <a:grpSpLocks/>
          </p:cNvGrpSpPr>
          <p:nvPr/>
        </p:nvGrpSpPr>
        <p:grpSpPr bwMode="auto">
          <a:xfrm>
            <a:off x="1866850" y="3110309"/>
            <a:ext cx="5283200" cy="812800"/>
            <a:chOff x="1424" y="1608"/>
            <a:chExt cx="3328" cy="512"/>
          </a:xfrm>
        </p:grpSpPr>
        <p:sp>
          <p:nvSpPr>
            <p:cNvPr id="142359" name="AutoShape 9"/>
            <p:cNvSpPr>
              <a:spLocks noChangeArrowheads="1"/>
            </p:cNvSpPr>
            <p:nvPr/>
          </p:nvSpPr>
          <p:spPr bwMode="gray">
            <a:xfrm>
              <a:off x="1632" y="1667"/>
              <a:ext cx="3120" cy="37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42360" name="Group 10"/>
            <p:cNvGrpSpPr>
              <a:grpSpLocks/>
            </p:cNvGrpSpPr>
            <p:nvPr/>
          </p:nvGrpSpPr>
          <p:grpSpPr bwMode="auto">
            <a:xfrm>
              <a:off x="1424" y="1608"/>
              <a:ext cx="512" cy="512"/>
              <a:chOff x="1424" y="1608"/>
              <a:chExt cx="512" cy="512"/>
            </a:xfrm>
          </p:grpSpPr>
          <p:sp>
            <p:nvSpPr>
              <p:cNvPr id="142361" name="AutoShape 11"/>
              <p:cNvSpPr>
                <a:spLocks noChangeArrowheads="1"/>
              </p:cNvSpPr>
              <p:nvPr/>
            </p:nvSpPr>
            <p:spPr bwMode="gray">
              <a:xfrm>
                <a:off x="1424" y="1608"/>
                <a:ext cx="512" cy="512"/>
              </a:xfrm>
              <a:custGeom>
                <a:avLst/>
                <a:gdLst>
                  <a:gd name="T0" fmla="*/ 6 w 21600"/>
                  <a:gd name="T1" fmla="*/ 0 h 21600"/>
                  <a:gd name="T2" fmla="*/ 2 w 21600"/>
                  <a:gd name="T3" fmla="*/ 2 h 21600"/>
                  <a:gd name="T4" fmla="*/ 0 w 21600"/>
                  <a:gd name="T5" fmla="*/ 6 h 21600"/>
                  <a:gd name="T6" fmla="*/ 2 w 21600"/>
                  <a:gd name="T7" fmla="*/ 10 h 21600"/>
                  <a:gd name="T8" fmla="*/ 6 w 21600"/>
                  <a:gd name="T9" fmla="*/ 12 h 21600"/>
                  <a:gd name="T10" fmla="*/ 10 w 21600"/>
                  <a:gd name="T11" fmla="*/ 10 h 21600"/>
                  <a:gd name="T12" fmla="*/ 12 w 21600"/>
                  <a:gd name="T13" fmla="*/ 6 h 21600"/>
                  <a:gd name="T14" fmla="*/ 10 w 21600"/>
                  <a:gd name="T15" fmla="*/ 2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4 w 21600"/>
                  <a:gd name="T25" fmla="*/ 3164 h 21600"/>
                  <a:gd name="T26" fmla="*/ 18436 w 21600"/>
                  <a:gd name="T27" fmla="*/ 1843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tx2"/>
                  </a:gs>
                  <a:gs pos="100000">
                    <a:schemeClr val="bg1"/>
                  </a:gs>
                </a:gsLst>
                <a:path path="rect">
                  <a:fillToRect l="100000" t="100000"/>
                </a:path>
              </a:gradFill>
              <a:ln>
                <a:noFill/>
              </a:ln>
              <a:effectLst>
                <a:outerShdw dist="254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428" name="Oval 12"/>
              <p:cNvSpPr>
                <a:spLocks noChangeArrowheads="1"/>
              </p:cNvSpPr>
              <p:nvPr/>
            </p:nvSpPr>
            <p:spPr bwMode="gray">
              <a:xfrm>
                <a:off x="1504" y="1685"/>
                <a:ext cx="355" cy="355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</p:grpSp>
      <p:grpSp>
        <p:nvGrpSpPr>
          <p:cNvPr id="142342" name="Group 13"/>
          <p:cNvGrpSpPr>
            <a:grpSpLocks/>
          </p:cNvGrpSpPr>
          <p:nvPr/>
        </p:nvGrpSpPr>
        <p:grpSpPr bwMode="auto">
          <a:xfrm>
            <a:off x="1866850" y="4050109"/>
            <a:ext cx="5283200" cy="812800"/>
            <a:chOff x="1424" y="2200"/>
            <a:chExt cx="3328" cy="512"/>
          </a:xfrm>
        </p:grpSpPr>
        <p:sp>
          <p:nvSpPr>
            <p:cNvPr id="142355" name="AutoShape 14"/>
            <p:cNvSpPr>
              <a:spLocks noChangeArrowheads="1"/>
            </p:cNvSpPr>
            <p:nvPr/>
          </p:nvSpPr>
          <p:spPr bwMode="gray">
            <a:xfrm>
              <a:off x="1632" y="2259"/>
              <a:ext cx="3120" cy="37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42356" name="Group 15"/>
            <p:cNvGrpSpPr>
              <a:grpSpLocks/>
            </p:cNvGrpSpPr>
            <p:nvPr/>
          </p:nvGrpSpPr>
          <p:grpSpPr bwMode="auto">
            <a:xfrm>
              <a:off x="1424" y="2200"/>
              <a:ext cx="512" cy="512"/>
              <a:chOff x="1424" y="2200"/>
              <a:chExt cx="512" cy="512"/>
            </a:xfrm>
          </p:grpSpPr>
          <p:sp>
            <p:nvSpPr>
              <p:cNvPr id="142357" name="AutoShape 16"/>
              <p:cNvSpPr>
                <a:spLocks noChangeArrowheads="1"/>
              </p:cNvSpPr>
              <p:nvPr/>
            </p:nvSpPr>
            <p:spPr bwMode="gray">
              <a:xfrm>
                <a:off x="1424" y="2200"/>
                <a:ext cx="512" cy="512"/>
              </a:xfrm>
              <a:custGeom>
                <a:avLst/>
                <a:gdLst>
                  <a:gd name="T0" fmla="*/ 6 w 21600"/>
                  <a:gd name="T1" fmla="*/ 0 h 21600"/>
                  <a:gd name="T2" fmla="*/ 2 w 21600"/>
                  <a:gd name="T3" fmla="*/ 2 h 21600"/>
                  <a:gd name="T4" fmla="*/ 0 w 21600"/>
                  <a:gd name="T5" fmla="*/ 6 h 21600"/>
                  <a:gd name="T6" fmla="*/ 2 w 21600"/>
                  <a:gd name="T7" fmla="*/ 10 h 21600"/>
                  <a:gd name="T8" fmla="*/ 6 w 21600"/>
                  <a:gd name="T9" fmla="*/ 12 h 21600"/>
                  <a:gd name="T10" fmla="*/ 10 w 21600"/>
                  <a:gd name="T11" fmla="*/ 10 h 21600"/>
                  <a:gd name="T12" fmla="*/ 12 w 21600"/>
                  <a:gd name="T13" fmla="*/ 6 h 21600"/>
                  <a:gd name="T14" fmla="*/ 10 w 21600"/>
                  <a:gd name="T15" fmla="*/ 2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4 w 21600"/>
                  <a:gd name="T25" fmla="*/ 3164 h 21600"/>
                  <a:gd name="T26" fmla="*/ 18436 w 21600"/>
                  <a:gd name="T27" fmla="*/ 1843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path path="rect">
                  <a:fillToRect l="100000" t="100000"/>
                </a:path>
              </a:gradFill>
              <a:ln>
                <a:noFill/>
              </a:ln>
              <a:effectLst>
                <a:outerShdw dist="254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6433" name="Oval 17"/>
              <p:cNvSpPr>
                <a:spLocks noChangeArrowheads="1"/>
              </p:cNvSpPr>
              <p:nvPr/>
            </p:nvSpPr>
            <p:spPr bwMode="gray">
              <a:xfrm>
                <a:off x="1504" y="2277"/>
                <a:ext cx="355" cy="355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rect">
                  <a:fillToRect r="100000" b="10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</p:grpSp>
      <p:sp>
        <p:nvSpPr>
          <p:cNvPr id="142343" name="Rectangle 18"/>
          <p:cNvSpPr>
            <a:spLocks noChangeArrowheads="1"/>
          </p:cNvSpPr>
          <p:nvPr/>
        </p:nvSpPr>
        <p:spPr bwMode="white">
          <a:xfrm>
            <a:off x="2705050" y="3186509"/>
            <a:ext cx="391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Gulim" panose="020B0600000101010101" pitchFamily="34" charset="-127"/>
              </a:rPr>
              <a:t>Strategy</a:t>
            </a:r>
          </a:p>
        </p:txBody>
      </p:sp>
      <p:sp>
        <p:nvSpPr>
          <p:cNvPr id="142344" name="Rectangle 19"/>
          <p:cNvSpPr>
            <a:spLocks noChangeArrowheads="1"/>
          </p:cNvSpPr>
          <p:nvPr/>
        </p:nvSpPr>
        <p:spPr bwMode="white">
          <a:xfrm>
            <a:off x="2717750" y="4126309"/>
            <a:ext cx="3900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Gulim" panose="020B0600000101010101" pitchFamily="34" charset="-127"/>
              </a:rPr>
              <a:t>Challengers Forward</a:t>
            </a:r>
          </a:p>
        </p:txBody>
      </p:sp>
      <p:sp>
        <p:nvSpPr>
          <p:cNvPr id="142345" name="Rectangle 20"/>
          <p:cNvSpPr>
            <a:spLocks noChangeArrowheads="1"/>
          </p:cNvSpPr>
          <p:nvPr/>
        </p:nvSpPr>
        <p:spPr bwMode="white">
          <a:xfrm>
            <a:off x="2717750" y="5066109"/>
            <a:ext cx="3898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Gulim" panose="020B0600000101010101" pitchFamily="34" charset="-127"/>
              </a:rPr>
              <a:t>Conclusion</a:t>
            </a:r>
          </a:p>
        </p:txBody>
      </p:sp>
      <p:sp>
        <p:nvSpPr>
          <p:cNvPr id="142346" name="Rectangle 21"/>
          <p:cNvSpPr>
            <a:spLocks noChangeArrowheads="1"/>
          </p:cNvSpPr>
          <p:nvPr/>
        </p:nvSpPr>
        <p:spPr bwMode="gray">
          <a:xfrm>
            <a:off x="2082750" y="4202509"/>
            <a:ext cx="36988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Gulim" panose="020B0600000101010101" pitchFamily="34" charset="-127"/>
              </a:rPr>
              <a:t>3</a:t>
            </a:r>
          </a:p>
        </p:txBody>
      </p:sp>
      <p:sp>
        <p:nvSpPr>
          <p:cNvPr id="142347" name="AutoShape 23"/>
          <p:cNvSpPr>
            <a:spLocks noChangeArrowheads="1"/>
          </p:cNvSpPr>
          <p:nvPr/>
        </p:nvSpPr>
        <p:spPr bwMode="gray">
          <a:xfrm>
            <a:off x="2197050" y="2276872"/>
            <a:ext cx="4953000" cy="5921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42348" name="Group 24"/>
          <p:cNvGrpSpPr>
            <a:grpSpLocks/>
          </p:cNvGrpSpPr>
          <p:nvPr/>
        </p:nvGrpSpPr>
        <p:grpSpPr bwMode="auto">
          <a:xfrm>
            <a:off x="1866850" y="2183209"/>
            <a:ext cx="812800" cy="812800"/>
            <a:chOff x="1424" y="1024"/>
            <a:chExt cx="512" cy="512"/>
          </a:xfrm>
        </p:grpSpPr>
        <p:sp>
          <p:nvSpPr>
            <p:cNvPr id="142353" name="AutoShape 25"/>
            <p:cNvSpPr>
              <a:spLocks noChangeArrowheads="1"/>
            </p:cNvSpPr>
            <p:nvPr/>
          </p:nvSpPr>
          <p:spPr bwMode="gray">
            <a:xfrm>
              <a:off x="1424" y="1024"/>
              <a:ext cx="512" cy="512"/>
            </a:xfrm>
            <a:custGeom>
              <a:avLst/>
              <a:gdLst>
                <a:gd name="T0" fmla="*/ 6 w 21600"/>
                <a:gd name="T1" fmla="*/ 0 h 21600"/>
                <a:gd name="T2" fmla="*/ 2 w 21600"/>
                <a:gd name="T3" fmla="*/ 2 h 21600"/>
                <a:gd name="T4" fmla="*/ 0 w 21600"/>
                <a:gd name="T5" fmla="*/ 6 h 21600"/>
                <a:gd name="T6" fmla="*/ 2 w 21600"/>
                <a:gd name="T7" fmla="*/ 10 h 21600"/>
                <a:gd name="T8" fmla="*/ 6 w 21600"/>
                <a:gd name="T9" fmla="*/ 12 h 21600"/>
                <a:gd name="T10" fmla="*/ 10 w 21600"/>
                <a:gd name="T11" fmla="*/ 10 h 21600"/>
                <a:gd name="T12" fmla="*/ 12 w 21600"/>
                <a:gd name="T13" fmla="*/ 6 h 21600"/>
                <a:gd name="T14" fmla="*/ 10 w 21600"/>
                <a:gd name="T15" fmla="*/ 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4 w 21600"/>
                <a:gd name="T25" fmla="*/ 3164 h 21600"/>
                <a:gd name="T26" fmla="*/ 18436 w 21600"/>
                <a:gd name="T27" fmla="*/ 1843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>
              <a:outerShdw dist="254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6442" name="Oval 26"/>
            <p:cNvSpPr>
              <a:spLocks noChangeArrowheads="1"/>
            </p:cNvSpPr>
            <p:nvPr/>
          </p:nvSpPr>
          <p:spPr bwMode="gray">
            <a:xfrm>
              <a:off x="1504" y="1101"/>
              <a:ext cx="355" cy="35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42349" name="Rectangle 27"/>
          <p:cNvSpPr>
            <a:spLocks noChangeArrowheads="1"/>
          </p:cNvSpPr>
          <p:nvPr/>
        </p:nvSpPr>
        <p:spPr bwMode="white">
          <a:xfrm>
            <a:off x="2692350" y="2259409"/>
            <a:ext cx="39258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Gulim" panose="020B0600000101010101" pitchFamily="34" charset="-127"/>
              </a:rPr>
              <a:t>Introduction</a:t>
            </a:r>
          </a:p>
        </p:txBody>
      </p:sp>
      <p:sp>
        <p:nvSpPr>
          <p:cNvPr id="142350" name="Rectangle 28"/>
          <p:cNvSpPr>
            <a:spLocks noChangeArrowheads="1"/>
          </p:cNvSpPr>
          <p:nvPr/>
        </p:nvSpPr>
        <p:spPr bwMode="gray">
          <a:xfrm>
            <a:off x="2070050" y="2348309"/>
            <a:ext cx="36988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Gulim" panose="020B0600000101010101" pitchFamily="34" charset="-127"/>
              </a:rPr>
              <a:t>1</a:t>
            </a:r>
          </a:p>
        </p:txBody>
      </p:sp>
      <p:sp>
        <p:nvSpPr>
          <p:cNvPr id="142351" name="Rectangle 29"/>
          <p:cNvSpPr>
            <a:spLocks noChangeArrowheads="1"/>
          </p:cNvSpPr>
          <p:nvPr/>
        </p:nvSpPr>
        <p:spPr bwMode="gray">
          <a:xfrm>
            <a:off x="2070050" y="3262709"/>
            <a:ext cx="36988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Gulim" panose="020B0600000101010101" pitchFamily="34" charset="-127"/>
              </a:rPr>
              <a:t>2</a:t>
            </a:r>
          </a:p>
        </p:txBody>
      </p:sp>
      <p:sp>
        <p:nvSpPr>
          <p:cNvPr id="142352" name="Rectangle 30"/>
          <p:cNvSpPr>
            <a:spLocks noChangeArrowheads="1"/>
          </p:cNvSpPr>
          <p:nvPr/>
        </p:nvSpPr>
        <p:spPr bwMode="gray">
          <a:xfrm>
            <a:off x="2070050" y="5155009"/>
            <a:ext cx="36988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ko-KR" sz="2400" b="1">
                <a:solidFill>
                  <a:schemeClr val="bg1"/>
                </a:solidFill>
                <a:ea typeface="Gulim" panose="020B0600000101010101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70168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27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