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D5B54-0386-4FA1-B8E8-6BC8326D63E3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2F3F6-9179-430B-A49C-8C1DD65C74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1380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69457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790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20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33400" y="922338"/>
            <a:ext cx="6553200" cy="563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/>
            <a:r>
              <a:rPr lang="en-US" altLang="zh-CN" b="1" dirty="0" smtClean="0">
                <a:ea typeface="宋体" panose="02010600030101010101" pitchFamily="2" charset="-122"/>
              </a:rPr>
              <a:t>Contents</a:t>
            </a:r>
          </a:p>
        </p:txBody>
      </p:sp>
      <p:sp>
        <p:nvSpPr>
          <p:cNvPr id="414724" name="AutoShape 4"/>
          <p:cNvSpPr>
            <a:spLocks noChangeArrowheads="1"/>
          </p:cNvSpPr>
          <p:nvPr/>
        </p:nvSpPr>
        <p:spPr bwMode="grayWhite">
          <a:xfrm>
            <a:off x="533400" y="1600200"/>
            <a:ext cx="6248400" cy="4038600"/>
          </a:xfrm>
          <a:prstGeom prst="roundRect">
            <a:avLst>
              <a:gd name="adj" fmla="val 9583"/>
            </a:avLst>
          </a:prstGeo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75686"/>
                  <a:invGamma/>
                </a:schemeClr>
              </a:gs>
              <a:gs pos="100000">
                <a:schemeClr val="tx1"/>
              </a:gs>
            </a:gsLst>
            <a:lin ang="2700000" scaled="1"/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grpSp>
        <p:nvGrpSpPr>
          <p:cNvPr id="232454" name="Group 5"/>
          <p:cNvGrpSpPr>
            <a:grpSpLocks/>
          </p:cNvGrpSpPr>
          <p:nvPr/>
        </p:nvGrpSpPr>
        <p:grpSpPr bwMode="auto">
          <a:xfrm>
            <a:off x="1447800" y="2152650"/>
            <a:ext cx="4038600" cy="514350"/>
            <a:chOff x="1392" y="1356"/>
            <a:chExt cx="2544" cy="324"/>
          </a:xfrm>
        </p:grpSpPr>
        <p:sp>
          <p:nvSpPr>
            <p:cNvPr id="232472" name="Line 6"/>
            <p:cNvSpPr>
              <a:spLocks noChangeShapeType="1"/>
            </p:cNvSpPr>
            <p:nvPr/>
          </p:nvSpPr>
          <p:spPr bwMode="auto">
            <a:xfrm>
              <a:off x="1536" y="1608"/>
              <a:ext cx="2400" cy="0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2473" name="Oval 7"/>
            <p:cNvSpPr>
              <a:spLocks noChangeArrowheads="1"/>
            </p:cNvSpPr>
            <p:nvPr/>
          </p:nvSpPr>
          <p:spPr bwMode="gray">
            <a:xfrm>
              <a:off x="1392" y="1536"/>
              <a:ext cx="144" cy="144"/>
            </a:xfrm>
            <a:prstGeom prst="ellipse">
              <a:avLst/>
            </a:prstGeom>
            <a:gradFill rotWithShape="1">
              <a:gsLst>
                <a:gs pos="0">
                  <a:srgbClr val="E96E29"/>
                </a:gs>
                <a:gs pos="100000">
                  <a:srgbClr val="9B491B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2474" name="Rectangle 8"/>
            <p:cNvSpPr>
              <a:spLocks noChangeArrowheads="1"/>
            </p:cNvSpPr>
            <p:nvPr/>
          </p:nvSpPr>
          <p:spPr bwMode="auto">
            <a:xfrm>
              <a:off x="1920" y="1356"/>
              <a:ext cx="15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>
                  <a:solidFill>
                    <a:srgbClr val="FFFFFF"/>
                  </a:solidFill>
                </a:rPr>
                <a:t>Add Your Text in here</a:t>
              </a:r>
            </a:p>
          </p:txBody>
        </p:sp>
      </p:grpSp>
      <p:grpSp>
        <p:nvGrpSpPr>
          <p:cNvPr id="232455" name="Group 9"/>
          <p:cNvGrpSpPr>
            <a:grpSpLocks/>
          </p:cNvGrpSpPr>
          <p:nvPr/>
        </p:nvGrpSpPr>
        <p:grpSpPr bwMode="auto">
          <a:xfrm>
            <a:off x="1447800" y="2676525"/>
            <a:ext cx="4038600" cy="485775"/>
            <a:chOff x="1392" y="1686"/>
            <a:chExt cx="2544" cy="306"/>
          </a:xfrm>
        </p:grpSpPr>
        <p:sp>
          <p:nvSpPr>
            <p:cNvPr id="232469" name="Line 10"/>
            <p:cNvSpPr>
              <a:spLocks noChangeShapeType="1"/>
            </p:cNvSpPr>
            <p:nvPr/>
          </p:nvSpPr>
          <p:spPr bwMode="auto">
            <a:xfrm>
              <a:off x="1536" y="1920"/>
              <a:ext cx="2400" cy="0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2470" name="Oval 11"/>
            <p:cNvSpPr>
              <a:spLocks noChangeArrowheads="1"/>
            </p:cNvSpPr>
            <p:nvPr/>
          </p:nvSpPr>
          <p:spPr bwMode="gray">
            <a:xfrm>
              <a:off x="1392" y="1848"/>
              <a:ext cx="144" cy="144"/>
            </a:xfrm>
            <a:prstGeom prst="ellipse">
              <a:avLst/>
            </a:prstGeom>
            <a:gradFill rotWithShape="1">
              <a:gsLst>
                <a:gs pos="0">
                  <a:srgbClr val="DCDC48"/>
                </a:gs>
                <a:gs pos="100000">
                  <a:srgbClr val="93933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2471" name="Rectangle 12"/>
            <p:cNvSpPr>
              <a:spLocks noChangeArrowheads="1"/>
            </p:cNvSpPr>
            <p:nvPr/>
          </p:nvSpPr>
          <p:spPr bwMode="auto">
            <a:xfrm>
              <a:off x="1920" y="1686"/>
              <a:ext cx="15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>
                  <a:solidFill>
                    <a:srgbClr val="FFFFFF"/>
                  </a:solidFill>
                </a:rPr>
                <a:t>Add Your Text in here</a:t>
              </a:r>
            </a:p>
          </p:txBody>
        </p:sp>
      </p:grpSp>
      <p:grpSp>
        <p:nvGrpSpPr>
          <p:cNvPr id="232456" name="Group 13"/>
          <p:cNvGrpSpPr>
            <a:grpSpLocks/>
          </p:cNvGrpSpPr>
          <p:nvPr/>
        </p:nvGrpSpPr>
        <p:grpSpPr bwMode="auto">
          <a:xfrm>
            <a:off x="1447800" y="3148013"/>
            <a:ext cx="4038600" cy="509587"/>
            <a:chOff x="1392" y="1983"/>
            <a:chExt cx="2544" cy="321"/>
          </a:xfrm>
        </p:grpSpPr>
        <p:sp>
          <p:nvSpPr>
            <p:cNvPr id="232466" name="Line 14"/>
            <p:cNvSpPr>
              <a:spLocks noChangeShapeType="1"/>
            </p:cNvSpPr>
            <p:nvPr/>
          </p:nvSpPr>
          <p:spPr bwMode="auto">
            <a:xfrm>
              <a:off x="1536" y="2232"/>
              <a:ext cx="2400" cy="0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2467" name="Oval 15"/>
            <p:cNvSpPr>
              <a:spLocks noChangeArrowheads="1"/>
            </p:cNvSpPr>
            <p:nvPr/>
          </p:nvSpPr>
          <p:spPr bwMode="gray">
            <a:xfrm>
              <a:off x="1392" y="2160"/>
              <a:ext cx="144" cy="144"/>
            </a:xfrm>
            <a:prstGeom prst="ellipse">
              <a:avLst/>
            </a:prstGeom>
            <a:gradFill rotWithShape="1">
              <a:gsLst>
                <a:gs pos="0">
                  <a:srgbClr val="A01DD5"/>
                </a:gs>
                <a:gs pos="100000">
                  <a:srgbClr val="6B138E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2468" name="Rectangle 16"/>
            <p:cNvSpPr>
              <a:spLocks noChangeArrowheads="1"/>
            </p:cNvSpPr>
            <p:nvPr/>
          </p:nvSpPr>
          <p:spPr bwMode="auto">
            <a:xfrm>
              <a:off x="1920" y="1983"/>
              <a:ext cx="15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>
                  <a:solidFill>
                    <a:srgbClr val="FFFFFF"/>
                  </a:solidFill>
                </a:rPr>
                <a:t>Add Your Text in here</a:t>
              </a:r>
            </a:p>
          </p:txBody>
        </p:sp>
      </p:grpSp>
      <p:grpSp>
        <p:nvGrpSpPr>
          <p:cNvPr id="232457" name="Group 17"/>
          <p:cNvGrpSpPr>
            <a:grpSpLocks/>
          </p:cNvGrpSpPr>
          <p:nvPr/>
        </p:nvGrpSpPr>
        <p:grpSpPr bwMode="auto">
          <a:xfrm>
            <a:off x="1447800" y="3657600"/>
            <a:ext cx="4038600" cy="442913"/>
            <a:chOff x="1392" y="2304"/>
            <a:chExt cx="2544" cy="279"/>
          </a:xfrm>
        </p:grpSpPr>
        <p:sp>
          <p:nvSpPr>
            <p:cNvPr id="232463" name="Line 18"/>
            <p:cNvSpPr>
              <a:spLocks noChangeShapeType="1"/>
            </p:cNvSpPr>
            <p:nvPr/>
          </p:nvSpPr>
          <p:spPr bwMode="auto">
            <a:xfrm>
              <a:off x="1536" y="2511"/>
              <a:ext cx="2400" cy="0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2464" name="Oval 19"/>
            <p:cNvSpPr>
              <a:spLocks noChangeArrowheads="1"/>
            </p:cNvSpPr>
            <p:nvPr/>
          </p:nvSpPr>
          <p:spPr bwMode="gray">
            <a:xfrm>
              <a:off x="1392" y="2439"/>
              <a:ext cx="144" cy="144"/>
            </a:xfrm>
            <a:prstGeom prst="ellipse">
              <a:avLst/>
            </a:prstGeom>
            <a:gradFill rotWithShape="1">
              <a:gsLst>
                <a:gs pos="0">
                  <a:srgbClr val="FCC704"/>
                </a:gs>
                <a:gs pos="100000">
                  <a:srgbClr val="A88503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2465" name="Rectangle 20"/>
            <p:cNvSpPr>
              <a:spLocks noChangeArrowheads="1"/>
            </p:cNvSpPr>
            <p:nvPr/>
          </p:nvSpPr>
          <p:spPr bwMode="auto">
            <a:xfrm>
              <a:off x="1920" y="2304"/>
              <a:ext cx="15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>
                  <a:solidFill>
                    <a:srgbClr val="FFFFFF"/>
                  </a:solidFill>
                </a:rPr>
                <a:t>Add Your Text in here</a:t>
              </a:r>
            </a:p>
          </p:txBody>
        </p:sp>
      </p:grpSp>
      <p:grpSp>
        <p:nvGrpSpPr>
          <p:cNvPr id="232458" name="Group 21"/>
          <p:cNvGrpSpPr>
            <a:grpSpLocks/>
          </p:cNvGrpSpPr>
          <p:nvPr/>
        </p:nvGrpSpPr>
        <p:grpSpPr bwMode="auto">
          <a:xfrm>
            <a:off x="1447800" y="4129088"/>
            <a:ext cx="4038600" cy="504825"/>
            <a:chOff x="1392" y="2601"/>
            <a:chExt cx="2544" cy="318"/>
          </a:xfrm>
        </p:grpSpPr>
        <p:sp>
          <p:nvSpPr>
            <p:cNvPr id="232460" name="Line 22"/>
            <p:cNvSpPr>
              <a:spLocks noChangeShapeType="1"/>
            </p:cNvSpPr>
            <p:nvPr/>
          </p:nvSpPr>
          <p:spPr bwMode="auto">
            <a:xfrm>
              <a:off x="1536" y="2847"/>
              <a:ext cx="2400" cy="0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2461" name="Oval 23"/>
            <p:cNvSpPr>
              <a:spLocks noChangeArrowheads="1"/>
            </p:cNvSpPr>
            <p:nvPr/>
          </p:nvSpPr>
          <p:spPr bwMode="gray">
            <a:xfrm>
              <a:off x="1392" y="2775"/>
              <a:ext cx="144" cy="144"/>
            </a:xfrm>
            <a:prstGeom prst="ellipse">
              <a:avLst/>
            </a:prstGeom>
            <a:gradFill rotWithShape="1">
              <a:gsLst>
                <a:gs pos="0">
                  <a:srgbClr val="66C5F4"/>
                </a:gs>
                <a:gs pos="100000">
                  <a:srgbClr val="4483A3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2462" name="Rectangle 24"/>
            <p:cNvSpPr>
              <a:spLocks noChangeArrowheads="1"/>
            </p:cNvSpPr>
            <p:nvPr/>
          </p:nvSpPr>
          <p:spPr bwMode="auto">
            <a:xfrm>
              <a:off x="1920" y="2601"/>
              <a:ext cx="15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>
                  <a:solidFill>
                    <a:srgbClr val="FFFFFF"/>
                  </a:solidFill>
                </a:rPr>
                <a:t>Add Your Text in here</a:t>
              </a:r>
            </a:p>
          </p:txBody>
        </p:sp>
      </p:grpSp>
      <p:pic>
        <p:nvPicPr>
          <p:cNvPr id="232459" name="Picture 25" descr="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0" y="3851275"/>
            <a:ext cx="4768850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5467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43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Contents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>Contents</dc:description>
  <cp:lastModifiedBy>Windows 用户</cp:lastModifiedBy>
  <cp:revision>199</cp:revision>
  <dcterms:created xsi:type="dcterms:W3CDTF">2006-07-05T15:28:04Z</dcterms:created>
  <dcterms:modified xsi:type="dcterms:W3CDTF">2013-07-10T09:01:17Z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>Contents</vt:lpwstr>
  </property>
</Properties>
</file>