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5D79A-0CBC-46D6-9272-C6D0CEF25CFF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19729-7465-4A3F-813A-576C99FE1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699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807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08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6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9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40581" y="1513607"/>
            <a:ext cx="6227763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/>
            <a:r>
              <a:rPr lang="en-US" altLang="ko-KR" sz="3200" b="1" dirty="0" smtClean="0">
                <a:ea typeface="Gulim" panose="020B0600000101010101" pitchFamily="34" charset="-127"/>
              </a:rPr>
              <a:t>Contents</a:t>
            </a:r>
          </a:p>
        </p:txBody>
      </p:sp>
      <p:sp>
        <p:nvSpPr>
          <p:cNvPr id="379906" name="AutoShape 2"/>
          <p:cNvSpPr>
            <a:spLocks noChangeArrowheads="1"/>
          </p:cNvSpPr>
          <p:nvPr/>
        </p:nvSpPr>
        <p:spPr bwMode="gray">
          <a:xfrm>
            <a:off x="2101999" y="2516857"/>
            <a:ext cx="54737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79907" name="AutoShape 3"/>
          <p:cNvSpPr>
            <a:spLocks noChangeArrowheads="1"/>
          </p:cNvSpPr>
          <p:nvPr/>
        </p:nvSpPr>
        <p:spPr bwMode="gray">
          <a:xfrm>
            <a:off x="2116286" y="3374107"/>
            <a:ext cx="54737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79908" name="AutoShape 4"/>
          <p:cNvSpPr>
            <a:spLocks noChangeArrowheads="1"/>
          </p:cNvSpPr>
          <p:nvPr/>
        </p:nvSpPr>
        <p:spPr bwMode="gray">
          <a:xfrm>
            <a:off x="2101999" y="4225007"/>
            <a:ext cx="54737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79909" name="AutoShape 5"/>
          <p:cNvSpPr>
            <a:spLocks noChangeArrowheads="1"/>
          </p:cNvSpPr>
          <p:nvPr/>
        </p:nvSpPr>
        <p:spPr bwMode="gray">
          <a:xfrm>
            <a:off x="2101999" y="5102895"/>
            <a:ext cx="547370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97640" name="AutoShape 7"/>
          <p:cNvSpPr>
            <a:spLocks noChangeArrowheads="1"/>
          </p:cNvSpPr>
          <p:nvPr/>
        </p:nvSpPr>
        <p:spPr bwMode="gray">
          <a:xfrm>
            <a:off x="2413149" y="2456532"/>
            <a:ext cx="5095875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2000" b="1">
                <a:solidFill>
                  <a:schemeClr val="bg1"/>
                </a:solidFill>
                <a:ea typeface="Gulim" panose="020B0600000101010101" pitchFamily="34" charset="-127"/>
              </a:rPr>
              <a:t>Introduction</a:t>
            </a:r>
          </a:p>
        </p:txBody>
      </p:sp>
      <p:sp>
        <p:nvSpPr>
          <p:cNvPr id="197641" name="AutoShape 8"/>
          <p:cNvSpPr>
            <a:spLocks noChangeArrowheads="1"/>
          </p:cNvSpPr>
          <p:nvPr/>
        </p:nvSpPr>
        <p:spPr bwMode="gray">
          <a:xfrm>
            <a:off x="2433786" y="3307432"/>
            <a:ext cx="5095875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2000" b="1">
                <a:solidFill>
                  <a:schemeClr val="bg1"/>
                </a:solidFill>
                <a:ea typeface="Gulim" panose="020B0600000101010101" pitchFamily="34" charset="-127"/>
              </a:rPr>
              <a:t>Strategy</a:t>
            </a:r>
          </a:p>
        </p:txBody>
      </p:sp>
      <p:sp>
        <p:nvSpPr>
          <p:cNvPr id="197642" name="AutoShape 9"/>
          <p:cNvSpPr>
            <a:spLocks noChangeArrowheads="1"/>
          </p:cNvSpPr>
          <p:nvPr/>
        </p:nvSpPr>
        <p:spPr bwMode="gray">
          <a:xfrm>
            <a:off x="2424261" y="4166270"/>
            <a:ext cx="5095875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2000" b="1">
                <a:solidFill>
                  <a:schemeClr val="bg1"/>
                </a:solidFill>
                <a:ea typeface="Gulim" panose="020B0600000101010101" pitchFamily="34" charset="-127"/>
              </a:rPr>
              <a:t>Challenges Forward</a:t>
            </a:r>
          </a:p>
        </p:txBody>
      </p:sp>
      <p:sp>
        <p:nvSpPr>
          <p:cNvPr id="197643" name="AutoShape 10"/>
          <p:cNvSpPr>
            <a:spLocks noChangeArrowheads="1"/>
          </p:cNvSpPr>
          <p:nvPr/>
        </p:nvSpPr>
        <p:spPr bwMode="gray">
          <a:xfrm>
            <a:off x="2500461" y="5037807"/>
            <a:ext cx="5095875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2000" b="1">
                <a:solidFill>
                  <a:schemeClr val="bg1"/>
                </a:solidFill>
                <a:ea typeface="Gulim" panose="020B0600000101010101" pitchFamily="34" charset="-127"/>
              </a:rPr>
              <a:t>Conclusion</a:t>
            </a:r>
          </a:p>
        </p:txBody>
      </p:sp>
      <p:sp>
        <p:nvSpPr>
          <p:cNvPr id="197644" name="AutoShape 11"/>
          <p:cNvSpPr>
            <a:spLocks noChangeArrowheads="1"/>
          </p:cNvSpPr>
          <p:nvPr/>
        </p:nvSpPr>
        <p:spPr bwMode="gray">
          <a:xfrm>
            <a:off x="1662261" y="2393032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accent2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b="1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1</a:t>
            </a:r>
          </a:p>
        </p:txBody>
      </p:sp>
      <p:sp>
        <p:nvSpPr>
          <p:cNvPr id="197645" name="AutoShape 12"/>
          <p:cNvSpPr>
            <a:spLocks noChangeArrowheads="1"/>
          </p:cNvSpPr>
          <p:nvPr/>
        </p:nvSpPr>
        <p:spPr bwMode="gray">
          <a:xfrm>
            <a:off x="1662261" y="3231232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b="1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2</a:t>
            </a:r>
          </a:p>
        </p:txBody>
      </p:sp>
      <p:sp>
        <p:nvSpPr>
          <p:cNvPr id="197646" name="AutoShape 13"/>
          <p:cNvSpPr>
            <a:spLocks noChangeArrowheads="1"/>
          </p:cNvSpPr>
          <p:nvPr/>
        </p:nvSpPr>
        <p:spPr bwMode="gray">
          <a:xfrm>
            <a:off x="1662261" y="4145632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b="1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3</a:t>
            </a:r>
          </a:p>
        </p:txBody>
      </p:sp>
      <p:sp>
        <p:nvSpPr>
          <p:cNvPr id="197647" name="AutoShape 14"/>
          <p:cNvSpPr>
            <a:spLocks noChangeArrowheads="1"/>
          </p:cNvSpPr>
          <p:nvPr/>
        </p:nvSpPr>
        <p:spPr bwMode="gray">
          <a:xfrm>
            <a:off x="1662261" y="4983832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b="1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5886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27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Calibri Light</vt:lpstr>
      <vt:lpstr>Times New Roman</vt:lpstr>
      <vt:lpstr>Office 主题</vt:lpstr>
      <vt:lpstr>Contents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>Contents</dc:description>
  <cp:lastModifiedBy>Windows 用户</cp:lastModifiedBy>
  <cp:revision>199</cp:revision>
  <dcterms:created xsi:type="dcterms:W3CDTF">2006-07-05T15:28:04Z</dcterms:created>
  <dcterms:modified xsi:type="dcterms:W3CDTF">2013-07-10T09:01:17Z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>Contents</vt:lpwstr>
  </property>
</Properties>
</file>