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4E6C1-D5D6-40DD-8CCE-D0629ADF33C2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25B53-D063-4F0E-85E8-3B4A9A79B3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9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286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12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9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5" name="Rectangle 6"/>
          <p:cNvSpPr>
            <a:spLocks noGrp="1" noChangeArrowheads="1"/>
          </p:cNvSpPr>
          <p:nvPr>
            <p:ph type="title" idx="4294967295"/>
          </p:nvPr>
        </p:nvSpPr>
        <p:spPr bwMode="black">
          <a:xfrm>
            <a:off x="541089" y="1543422"/>
            <a:ext cx="82073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eaLnBrk="1" hangingPunct="1"/>
            <a:r>
              <a:rPr lang="en-US" altLang="ko-KR" b="1" dirty="0" smtClean="0">
                <a:ea typeface="Gulim" panose="020B0600000101010101" pitchFamily="34" charset="-127"/>
              </a:rPr>
              <a:t>Contents</a:t>
            </a:r>
          </a:p>
        </p:txBody>
      </p:sp>
      <p:sp>
        <p:nvSpPr>
          <p:cNvPr id="335874" name="AutoShape 2"/>
          <p:cNvSpPr>
            <a:spLocks noChangeArrowheads="1"/>
          </p:cNvSpPr>
          <p:nvPr/>
        </p:nvSpPr>
        <p:spPr bwMode="gray">
          <a:xfrm>
            <a:off x="2121471" y="2512665"/>
            <a:ext cx="54737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35875" name="AutoShape 3"/>
          <p:cNvSpPr>
            <a:spLocks noChangeArrowheads="1"/>
          </p:cNvSpPr>
          <p:nvPr/>
        </p:nvSpPr>
        <p:spPr bwMode="gray">
          <a:xfrm>
            <a:off x="2135759" y="3369915"/>
            <a:ext cx="54737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35876" name="AutoShape 4"/>
          <p:cNvSpPr>
            <a:spLocks noChangeArrowheads="1"/>
          </p:cNvSpPr>
          <p:nvPr/>
        </p:nvSpPr>
        <p:spPr bwMode="gray">
          <a:xfrm>
            <a:off x="2121471" y="4220815"/>
            <a:ext cx="54737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35877" name="AutoShape 5"/>
          <p:cNvSpPr>
            <a:spLocks noChangeArrowheads="1"/>
          </p:cNvSpPr>
          <p:nvPr/>
        </p:nvSpPr>
        <p:spPr bwMode="gray">
          <a:xfrm>
            <a:off x="2121471" y="5098703"/>
            <a:ext cx="547370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65896" name="AutoShape 7"/>
          <p:cNvSpPr>
            <a:spLocks noChangeArrowheads="1"/>
          </p:cNvSpPr>
          <p:nvPr/>
        </p:nvSpPr>
        <p:spPr bwMode="gray">
          <a:xfrm>
            <a:off x="2432621" y="2452340"/>
            <a:ext cx="5095875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2000" b="1">
                <a:solidFill>
                  <a:srgbClr val="FFFFFF"/>
                </a:solidFill>
                <a:ea typeface="Gulim" panose="020B0600000101010101" pitchFamily="34" charset="-127"/>
              </a:rPr>
              <a:t>Introduction</a:t>
            </a:r>
          </a:p>
        </p:txBody>
      </p:sp>
      <p:sp>
        <p:nvSpPr>
          <p:cNvPr id="165897" name="AutoShape 8"/>
          <p:cNvSpPr>
            <a:spLocks noChangeArrowheads="1"/>
          </p:cNvSpPr>
          <p:nvPr/>
        </p:nvSpPr>
        <p:spPr bwMode="gray">
          <a:xfrm>
            <a:off x="2453259" y="3303240"/>
            <a:ext cx="5095875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2000" b="1">
                <a:solidFill>
                  <a:srgbClr val="FFFFFF"/>
                </a:solidFill>
                <a:ea typeface="Gulim" panose="020B0600000101010101" pitchFamily="34" charset="-127"/>
              </a:rPr>
              <a:t>Strategy</a:t>
            </a:r>
          </a:p>
        </p:txBody>
      </p:sp>
      <p:sp>
        <p:nvSpPr>
          <p:cNvPr id="165898" name="AutoShape 9"/>
          <p:cNvSpPr>
            <a:spLocks noChangeArrowheads="1"/>
          </p:cNvSpPr>
          <p:nvPr/>
        </p:nvSpPr>
        <p:spPr bwMode="gray">
          <a:xfrm>
            <a:off x="2443734" y="4162078"/>
            <a:ext cx="5095875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2000" b="1">
                <a:solidFill>
                  <a:srgbClr val="FFFFFF"/>
                </a:solidFill>
                <a:ea typeface="Gulim" panose="020B0600000101010101" pitchFamily="34" charset="-127"/>
              </a:rPr>
              <a:t>Challenges Forward</a:t>
            </a:r>
          </a:p>
        </p:txBody>
      </p:sp>
      <p:sp>
        <p:nvSpPr>
          <p:cNvPr id="165899" name="AutoShape 10"/>
          <p:cNvSpPr>
            <a:spLocks noChangeArrowheads="1"/>
          </p:cNvSpPr>
          <p:nvPr/>
        </p:nvSpPr>
        <p:spPr bwMode="gray">
          <a:xfrm>
            <a:off x="2519934" y="5033615"/>
            <a:ext cx="5095875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2000" b="1">
                <a:solidFill>
                  <a:srgbClr val="FFFFFF"/>
                </a:solidFill>
                <a:ea typeface="Gulim" panose="020B0600000101010101" pitchFamily="34" charset="-127"/>
              </a:rPr>
              <a:t>Conclusion</a:t>
            </a:r>
          </a:p>
        </p:txBody>
      </p:sp>
      <p:sp>
        <p:nvSpPr>
          <p:cNvPr id="165900" name="AutoShape 11"/>
          <p:cNvSpPr>
            <a:spLocks noChangeArrowheads="1"/>
          </p:cNvSpPr>
          <p:nvPr/>
        </p:nvSpPr>
        <p:spPr bwMode="gray">
          <a:xfrm>
            <a:off x="1681734" y="2312640"/>
            <a:ext cx="685800" cy="685800"/>
          </a:xfrm>
          <a:prstGeom prst="diamond">
            <a:avLst/>
          </a:prstGeom>
          <a:solidFill>
            <a:schemeClr val="hlink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sz="2400" b="1">
                <a:solidFill>
                  <a:srgbClr val="FFFFFF"/>
                </a:solidFill>
                <a:ea typeface="Gulim" panose="020B0600000101010101" pitchFamily="34" charset="-127"/>
              </a:rPr>
              <a:t>1</a:t>
            </a:r>
          </a:p>
        </p:txBody>
      </p:sp>
      <p:sp>
        <p:nvSpPr>
          <p:cNvPr id="165901" name="AutoShape 12"/>
          <p:cNvSpPr>
            <a:spLocks noChangeArrowheads="1"/>
          </p:cNvSpPr>
          <p:nvPr/>
        </p:nvSpPr>
        <p:spPr bwMode="gray">
          <a:xfrm>
            <a:off x="1681734" y="3150840"/>
            <a:ext cx="685800" cy="685800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sz="2400" b="1">
                <a:solidFill>
                  <a:srgbClr val="FFFFFF"/>
                </a:solidFill>
                <a:ea typeface="Gulim" panose="020B0600000101010101" pitchFamily="34" charset="-127"/>
              </a:rPr>
              <a:t>2</a:t>
            </a:r>
          </a:p>
        </p:txBody>
      </p:sp>
      <p:sp>
        <p:nvSpPr>
          <p:cNvPr id="165902" name="AutoShape 13"/>
          <p:cNvSpPr>
            <a:spLocks noChangeArrowheads="1"/>
          </p:cNvSpPr>
          <p:nvPr/>
        </p:nvSpPr>
        <p:spPr bwMode="gray">
          <a:xfrm>
            <a:off x="1681734" y="4065240"/>
            <a:ext cx="685800" cy="685800"/>
          </a:xfrm>
          <a:prstGeom prst="diamond">
            <a:avLst/>
          </a:prstGeom>
          <a:solidFill>
            <a:schemeClr val="accent2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sz="2400" b="1">
                <a:solidFill>
                  <a:srgbClr val="FFFFFF"/>
                </a:solidFill>
                <a:ea typeface="Gulim" panose="020B0600000101010101" pitchFamily="34" charset="-127"/>
              </a:rPr>
              <a:t>3</a:t>
            </a:r>
          </a:p>
        </p:txBody>
      </p:sp>
      <p:sp>
        <p:nvSpPr>
          <p:cNvPr id="165903" name="AutoShape 14"/>
          <p:cNvSpPr>
            <a:spLocks noChangeArrowheads="1"/>
          </p:cNvSpPr>
          <p:nvPr/>
        </p:nvSpPr>
        <p:spPr bwMode="gray">
          <a:xfrm>
            <a:off x="1681734" y="4903440"/>
            <a:ext cx="685800" cy="685800"/>
          </a:xfrm>
          <a:prstGeom prst="diamond">
            <a:avLst/>
          </a:prstGeom>
          <a:solidFill>
            <a:schemeClr val="folHlink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 sz="2400" b="1">
                <a:solidFill>
                  <a:srgbClr val="FFFFFF"/>
                </a:solidFill>
                <a:ea typeface="Gulim" panose="020B0600000101010101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6983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27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宋体</vt:lpstr>
      <vt:lpstr>Arial</vt:lpstr>
      <vt:lpstr>Calibri</vt:lpstr>
      <vt:lpstr>Calibri Light</vt:lpstr>
      <vt:lpstr>Office 主题</vt:lpstr>
      <vt:lpstr>Contents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>Contents</dc:description>
  <cp:lastModifiedBy>Windows 用户</cp:lastModifiedBy>
  <cp:revision>199</cp:revision>
  <dcterms:created xsi:type="dcterms:W3CDTF">2006-07-05T15:28:04Z</dcterms:created>
  <dcterms:modified xsi:type="dcterms:W3CDTF">2013-07-10T09:01:16Z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>Contents</vt:lpwstr>
  </property>
</Properties>
</file>