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87C98-31D8-4F4A-9440-9A39C7E6B80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08CA-B432-4F19-882C-9812247C7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18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099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32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6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118920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331778" name="AutoShape 2"/>
          <p:cNvSpPr>
            <a:spLocks noChangeArrowheads="1"/>
          </p:cNvSpPr>
          <p:nvPr/>
        </p:nvSpPr>
        <p:spPr bwMode="auto">
          <a:xfrm>
            <a:off x="473645" y="1849438"/>
            <a:ext cx="1703388" cy="3684587"/>
          </a:xfrm>
          <a:prstGeom prst="roundRect">
            <a:avLst>
              <a:gd name="adj" fmla="val 11648"/>
            </a:avLst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62820" name="Rectangle 3"/>
          <p:cNvSpPr>
            <a:spLocks noChangeArrowheads="1"/>
          </p:cNvSpPr>
          <p:nvPr/>
        </p:nvSpPr>
        <p:spPr bwMode="auto">
          <a:xfrm>
            <a:off x="1024508" y="2416175"/>
            <a:ext cx="5921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2800" b="1">
                <a:solidFill>
                  <a:schemeClr val="bg1"/>
                </a:solidFill>
                <a:latin typeface="Verdana" panose="020B0604030504040204" pitchFamily="34" charset="0"/>
                <a:ea typeface="가는각진제목체"/>
                <a:cs typeface="가는각진제목체"/>
              </a:rPr>
              <a:t>1</a:t>
            </a:r>
          </a:p>
        </p:txBody>
      </p:sp>
      <p:sp>
        <p:nvSpPr>
          <p:cNvPr id="331780" name="AutoShape 4"/>
          <p:cNvSpPr>
            <a:spLocks noChangeArrowheads="1"/>
          </p:cNvSpPr>
          <p:nvPr/>
        </p:nvSpPr>
        <p:spPr bwMode="auto">
          <a:xfrm>
            <a:off x="2623120" y="1835150"/>
            <a:ext cx="1703388" cy="3684588"/>
          </a:xfrm>
          <a:prstGeom prst="roundRect">
            <a:avLst>
              <a:gd name="adj" fmla="val 925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31781" name="AutoShape 5"/>
          <p:cNvSpPr>
            <a:spLocks noChangeArrowheads="1"/>
          </p:cNvSpPr>
          <p:nvPr/>
        </p:nvSpPr>
        <p:spPr bwMode="auto">
          <a:xfrm>
            <a:off x="4772595" y="1835150"/>
            <a:ext cx="1703388" cy="3684588"/>
          </a:xfrm>
          <a:prstGeom prst="roundRect">
            <a:avLst>
              <a:gd name="adj" fmla="val 9250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31782" name="AutoShape 6"/>
          <p:cNvSpPr>
            <a:spLocks noChangeArrowheads="1"/>
          </p:cNvSpPr>
          <p:nvPr/>
        </p:nvSpPr>
        <p:spPr bwMode="auto">
          <a:xfrm>
            <a:off x="6901433" y="1835150"/>
            <a:ext cx="1703387" cy="3684588"/>
          </a:xfrm>
          <a:prstGeom prst="roundRect">
            <a:avLst>
              <a:gd name="adj" fmla="val 925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62824" name="Rectangle 7"/>
          <p:cNvSpPr>
            <a:spLocks noChangeArrowheads="1"/>
          </p:cNvSpPr>
          <p:nvPr/>
        </p:nvSpPr>
        <p:spPr bwMode="auto">
          <a:xfrm>
            <a:off x="3177158" y="2416175"/>
            <a:ext cx="5921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2800" b="1">
                <a:solidFill>
                  <a:schemeClr val="bg1"/>
                </a:solidFill>
                <a:latin typeface="Verdana" panose="020B0604030504040204" pitchFamily="34" charset="0"/>
                <a:ea typeface="가는각진제목체"/>
                <a:cs typeface="가는각진제목체"/>
              </a:rPr>
              <a:t>2</a:t>
            </a:r>
          </a:p>
        </p:txBody>
      </p:sp>
      <p:sp>
        <p:nvSpPr>
          <p:cNvPr id="162825" name="Rectangle 8"/>
          <p:cNvSpPr>
            <a:spLocks noChangeArrowheads="1"/>
          </p:cNvSpPr>
          <p:nvPr/>
        </p:nvSpPr>
        <p:spPr bwMode="auto">
          <a:xfrm>
            <a:off x="5331395" y="2428875"/>
            <a:ext cx="5921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2800" b="1">
                <a:solidFill>
                  <a:schemeClr val="bg1"/>
                </a:solidFill>
                <a:latin typeface="Verdana" panose="020B0604030504040204" pitchFamily="34" charset="0"/>
                <a:ea typeface="가는각진제목체"/>
                <a:cs typeface="가는각진제목체"/>
              </a:rPr>
              <a:t>3</a:t>
            </a:r>
          </a:p>
        </p:txBody>
      </p:sp>
      <p:sp>
        <p:nvSpPr>
          <p:cNvPr id="162826" name="Rectangle 9"/>
          <p:cNvSpPr>
            <a:spLocks noChangeArrowheads="1"/>
          </p:cNvSpPr>
          <p:nvPr/>
        </p:nvSpPr>
        <p:spPr bwMode="auto">
          <a:xfrm>
            <a:off x="7476108" y="2441575"/>
            <a:ext cx="5921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2800" b="1">
                <a:solidFill>
                  <a:schemeClr val="bg1"/>
                </a:solidFill>
                <a:latin typeface="Verdana" panose="020B0604030504040204" pitchFamily="34" charset="0"/>
                <a:ea typeface="가는각진제목체"/>
                <a:cs typeface="가는각진제목체"/>
              </a:rPr>
              <a:t>4</a:t>
            </a:r>
          </a:p>
        </p:txBody>
      </p:sp>
      <p:grpSp>
        <p:nvGrpSpPr>
          <p:cNvPr id="162827" name="Group 10"/>
          <p:cNvGrpSpPr>
            <a:grpSpLocks/>
          </p:cNvGrpSpPr>
          <p:nvPr/>
        </p:nvGrpSpPr>
        <p:grpSpPr bwMode="auto">
          <a:xfrm>
            <a:off x="2265933" y="3643313"/>
            <a:ext cx="282575" cy="619125"/>
            <a:chOff x="1426" y="2568"/>
            <a:chExt cx="178" cy="390"/>
          </a:xfrm>
          <a:solidFill>
            <a:schemeClr val="bg1">
              <a:lumMod val="85000"/>
            </a:schemeClr>
          </a:solidFill>
        </p:grpSpPr>
        <p:sp>
          <p:nvSpPr>
            <p:cNvPr id="331787" name="AutoShape 11"/>
            <p:cNvSpPr>
              <a:spLocks noChangeArrowheads="1"/>
            </p:cNvSpPr>
            <p:nvPr/>
          </p:nvSpPr>
          <p:spPr bwMode="auto">
            <a:xfrm rot="5400000">
              <a:off x="1342" y="2711"/>
              <a:ext cx="390" cy="105"/>
            </a:xfrm>
            <a:prstGeom prst="triangle">
              <a:avLst>
                <a:gd name="adj" fmla="val 5000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1788" name="Rectangle 12"/>
            <p:cNvSpPr>
              <a:spLocks noChangeArrowheads="1"/>
            </p:cNvSpPr>
            <p:nvPr/>
          </p:nvSpPr>
          <p:spPr bwMode="auto">
            <a:xfrm>
              <a:off x="1461" y="2574"/>
              <a:ext cx="27" cy="3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1789" name="Rectangle 13"/>
            <p:cNvSpPr>
              <a:spLocks noChangeArrowheads="1"/>
            </p:cNvSpPr>
            <p:nvPr/>
          </p:nvSpPr>
          <p:spPr bwMode="auto">
            <a:xfrm>
              <a:off x="1426" y="2575"/>
              <a:ext cx="27" cy="3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62828" name="Group 14"/>
          <p:cNvGrpSpPr>
            <a:grpSpLocks/>
          </p:cNvGrpSpPr>
          <p:nvPr/>
        </p:nvGrpSpPr>
        <p:grpSpPr bwMode="auto">
          <a:xfrm>
            <a:off x="4412233" y="3643313"/>
            <a:ext cx="282575" cy="619125"/>
            <a:chOff x="1426" y="2568"/>
            <a:chExt cx="178" cy="390"/>
          </a:xfrm>
          <a:solidFill>
            <a:schemeClr val="bg1">
              <a:lumMod val="85000"/>
            </a:schemeClr>
          </a:solidFill>
        </p:grpSpPr>
        <p:sp>
          <p:nvSpPr>
            <p:cNvPr id="331791" name="AutoShape 15"/>
            <p:cNvSpPr>
              <a:spLocks noChangeArrowheads="1"/>
            </p:cNvSpPr>
            <p:nvPr/>
          </p:nvSpPr>
          <p:spPr bwMode="auto">
            <a:xfrm rot="5400000">
              <a:off x="1342" y="2711"/>
              <a:ext cx="390" cy="105"/>
            </a:xfrm>
            <a:prstGeom prst="triangle">
              <a:avLst>
                <a:gd name="adj" fmla="val 50000"/>
              </a:avLst>
            </a:prstGeom>
            <a:grpFill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1792" name="Rectangle 16"/>
            <p:cNvSpPr>
              <a:spLocks noChangeArrowheads="1"/>
            </p:cNvSpPr>
            <p:nvPr/>
          </p:nvSpPr>
          <p:spPr bwMode="auto">
            <a:xfrm>
              <a:off x="1461" y="2574"/>
              <a:ext cx="27" cy="378"/>
            </a:xfrm>
            <a:prstGeom prst="rect">
              <a:avLst/>
            </a:prstGeom>
            <a:grpFill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1793" name="Rectangle 17"/>
            <p:cNvSpPr>
              <a:spLocks noChangeArrowheads="1"/>
            </p:cNvSpPr>
            <p:nvPr/>
          </p:nvSpPr>
          <p:spPr bwMode="auto">
            <a:xfrm>
              <a:off x="1426" y="2575"/>
              <a:ext cx="27" cy="378"/>
            </a:xfrm>
            <a:prstGeom prst="rect">
              <a:avLst/>
            </a:prstGeom>
            <a:grpFill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62829" name="Group 18"/>
          <p:cNvGrpSpPr>
            <a:grpSpLocks/>
          </p:cNvGrpSpPr>
          <p:nvPr/>
        </p:nvGrpSpPr>
        <p:grpSpPr bwMode="auto">
          <a:xfrm>
            <a:off x="6555358" y="3656013"/>
            <a:ext cx="282575" cy="619125"/>
            <a:chOff x="1426" y="2568"/>
            <a:chExt cx="178" cy="390"/>
          </a:xfrm>
          <a:solidFill>
            <a:schemeClr val="bg1">
              <a:lumMod val="85000"/>
            </a:schemeClr>
          </a:solidFill>
        </p:grpSpPr>
        <p:sp>
          <p:nvSpPr>
            <p:cNvPr id="331795" name="AutoShape 19"/>
            <p:cNvSpPr>
              <a:spLocks noChangeArrowheads="1"/>
            </p:cNvSpPr>
            <p:nvPr/>
          </p:nvSpPr>
          <p:spPr bwMode="auto">
            <a:xfrm rot="5400000">
              <a:off x="1342" y="2711"/>
              <a:ext cx="390" cy="105"/>
            </a:xfrm>
            <a:prstGeom prst="triangle">
              <a:avLst>
                <a:gd name="adj" fmla="val 5000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1796" name="Rectangle 20"/>
            <p:cNvSpPr>
              <a:spLocks noChangeArrowheads="1"/>
            </p:cNvSpPr>
            <p:nvPr/>
          </p:nvSpPr>
          <p:spPr bwMode="auto">
            <a:xfrm>
              <a:off x="1461" y="2574"/>
              <a:ext cx="27" cy="3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31797" name="Rectangle 21"/>
            <p:cNvSpPr>
              <a:spLocks noChangeArrowheads="1"/>
            </p:cNvSpPr>
            <p:nvPr/>
          </p:nvSpPr>
          <p:spPr bwMode="auto">
            <a:xfrm>
              <a:off x="1426" y="2575"/>
              <a:ext cx="27" cy="3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62830" name="Oval 22"/>
          <p:cNvSpPr>
            <a:spLocks noChangeArrowheads="1"/>
          </p:cNvSpPr>
          <p:nvPr/>
        </p:nvSpPr>
        <p:spPr bwMode="auto">
          <a:xfrm>
            <a:off x="914970" y="2343150"/>
            <a:ext cx="790575" cy="790575"/>
          </a:xfrm>
          <a:prstGeom prst="ellipse">
            <a:avLst/>
          </a:prstGeom>
          <a:noFill/>
          <a:ln w="127000">
            <a:solidFill>
              <a:schemeClr val="bg1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2831" name="Oval 23"/>
          <p:cNvSpPr>
            <a:spLocks noChangeArrowheads="1"/>
          </p:cNvSpPr>
          <p:nvPr/>
        </p:nvSpPr>
        <p:spPr bwMode="auto">
          <a:xfrm>
            <a:off x="3077145" y="2338388"/>
            <a:ext cx="790575" cy="790575"/>
          </a:xfrm>
          <a:prstGeom prst="ellipse">
            <a:avLst/>
          </a:prstGeom>
          <a:noFill/>
          <a:ln w="127000">
            <a:solidFill>
              <a:schemeClr val="bg1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ko-KR" altLang="en-US">
              <a:solidFill>
                <a:schemeClr val="hlink"/>
              </a:solidFill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62832" name="Oval 24"/>
          <p:cNvSpPr>
            <a:spLocks noChangeArrowheads="1"/>
          </p:cNvSpPr>
          <p:nvPr/>
        </p:nvSpPr>
        <p:spPr bwMode="auto">
          <a:xfrm>
            <a:off x="5225033" y="2333625"/>
            <a:ext cx="790575" cy="790575"/>
          </a:xfrm>
          <a:prstGeom prst="ellipse">
            <a:avLst/>
          </a:prstGeom>
          <a:noFill/>
          <a:ln w="127000">
            <a:solidFill>
              <a:schemeClr val="bg1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2833" name="Oval 25"/>
          <p:cNvSpPr>
            <a:spLocks noChangeArrowheads="1"/>
          </p:cNvSpPr>
          <p:nvPr/>
        </p:nvSpPr>
        <p:spPr bwMode="auto">
          <a:xfrm>
            <a:off x="7372920" y="2328863"/>
            <a:ext cx="790575" cy="790575"/>
          </a:xfrm>
          <a:prstGeom prst="ellipse">
            <a:avLst/>
          </a:prstGeom>
          <a:noFill/>
          <a:ln w="127000">
            <a:solidFill>
              <a:srgbClr val="FFFFF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2834" name="Rectangle 26"/>
          <p:cNvSpPr>
            <a:spLocks noChangeArrowheads="1"/>
          </p:cNvSpPr>
          <p:nvPr/>
        </p:nvSpPr>
        <p:spPr bwMode="gray">
          <a:xfrm>
            <a:off x="375220" y="4286250"/>
            <a:ext cx="1828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sz="2400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Type</a:t>
            </a:r>
            <a:r>
              <a:rPr kumimoji="1" lang="en-US" altLang="ko-KR" sz="2400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A</a:t>
            </a:r>
            <a:endParaRPr kumimoji="1" lang="en-US" altLang="ko-KR" b="1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62835" name="Rectangle 27"/>
          <p:cNvSpPr>
            <a:spLocks noChangeArrowheads="1"/>
          </p:cNvSpPr>
          <p:nvPr/>
        </p:nvSpPr>
        <p:spPr bwMode="gray">
          <a:xfrm>
            <a:off x="2518345" y="4286250"/>
            <a:ext cx="1828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en-US" altLang="ko-KR" sz="2400" b="1" dirty="0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algn="ctr" eaLnBrk="1" latinLnBrk="1" hangingPunct="1"/>
            <a:r>
              <a:rPr kumimoji="1" lang="en-US" altLang="ko-KR" sz="2400" b="1" dirty="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Type B</a:t>
            </a:r>
            <a:endParaRPr kumimoji="1" lang="en-US" altLang="ko-KR" b="1" dirty="0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algn="ctr" eaLnBrk="1" latinLnBrk="1" hangingPunct="1"/>
            <a:endParaRPr lang="en-US" altLang="ko-KR" b="1" dirty="0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62836" name="Rectangle 28"/>
          <p:cNvSpPr>
            <a:spLocks noChangeArrowheads="1"/>
          </p:cNvSpPr>
          <p:nvPr/>
        </p:nvSpPr>
        <p:spPr bwMode="gray">
          <a:xfrm>
            <a:off x="4682108" y="4298950"/>
            <a:ext cx="1828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2400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Type C</a:t>
            </a:r>
            <a:endParaRPr kumimoji="1" lang="en-US" altLang="ko-KR" b="1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62837" name="Rectangle 29"/>
          <p:cNvSpPr>
            <a:spLocks noChangeArrowheads="1"/>
          </p:cNvSpPr>
          <p:nvPr/>
        </p:nvSpPr>
        <p:spPr bwMode="gray">
          <a:xfrm>
            <a:off x="6876033" y="4286250"/>
            <a:ext cx="1828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2400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Type D</a:t>
            </a:r>
            <a:endParaRPr lang="en-US" altLang="ko-KR" sz="2400" b="1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62839" name="AutoShape 31"/>
          <p:cNvSpPr>
            <a:spLocks noChangeArrowheads="1"/>
          </p:cNvSpPr>
          <p:nvPr/>
        </p:nvSpPr>
        <p:spPr bwMode="auto">
          <a:xfrm>
            <a:off x="468883" y="5545138"/>
            <a:ext cx="1703387" cy="695325"/>
          </a:xfrm>
          <a:prstGeom prst="roundRect">
            <a:avLst>
              <a:gd name="adj" fmla="val 19407"/>
            </a:avLst>
          </a:prstGeom>
          <a:gradFill rotWithShape="1">
            <a:gsLst>
              <a:gs pos="0">
                <a:schemeClr val="tx1">
                  <a:alpha val="35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2840" name="AutoShape 32"/>
          <p:cNvSpPr>
            <a:spLocks noChangeArrowheads="1"/>
          </p:cNvSpPr>
          <p:nvPr/>
        </p:nvSpPr>
        <p:spPr bwMode="auto">
          <a:xfrm>
            <a:off x="2615183" y="5540375"/>
            <a:ext cx="1703387" cy="695325"/>
          </a:xfrm>
          <a:prstGeom prst="roundRect">
            <a:avLst>
              <a:gd name="adj" fmla="val 19407"/>
            </a:avLst>
          </a:prstGeom>
          <a:gradFill rotWithShape="1">
            <a:gsLst>
              <a:gs pos="0">
                <a:schemeClr val="folHlink">
                  <a:alpha val="29999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2841" name="AutoShape 33"/>
          <p:cNvSpPr>
            <a:spLocks noChangeArrowheads="1"/>
          </p:cNvSpPr>
          <p:nvPr/>
        </p:nvSpPr>
        <p:spPr bwMode="auto">
          <a:xfrm>
            <a:off x="4775770" y="5535613"/>
            <a:ext cx="1703388" cy="695325"/>
          </a:xfrm>
          <a:prstGeom prst="roundRect">
            <a:avLst>
              <a:gd name="adj" fmla="val 19407"/>
            </a:avLst>
          </a:prstGeom>
          <a:gradFill rotWithShape="1">
            <a:gsLst>
              <a:gs pos="0">
                <a:schemeClr val="bg2">
                  <a:alpha val="35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2842" name="AutoShape 34"/>
          <p:cNvSpPr>
            <a:spLocks noChangeArrowheads="1"/>
          </p:cNvSpPr>
          <p:nvPr/>
        </p:nvSpPr>
        <p:spPr bwMode="auto">
          <a:xfrm>
            <a:off x="6907783" y="5530850"/>
            <a:ext cx="1703387" cy="695325"/>
          </a:xfrm>
          <a:prstGeom prst="roundRect">
            <a:avLst>
              <a:gd name="adj" fmla="val 19407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62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32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Gulim</vt:lpstr>
      <vt:lpstr>가는각진제목체</vt:lpstr>
      <vt:lpstr>宋体</vt:lpstr>
      <vt:lpstr>Arial</vt:lpstr>
      <vt:lpstr>Calibri</vt:lpstr>
      <vt:lpstr>Calibri Light</vt:lpstr>
      <vt:lpstr>Times New Roman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