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49323-C6B1-4774-94B3-AE63A1CA853C}" type="datetimeFigureOut">
              <a:rPr lang="zh-CN" altLang="en-US" smtClean="0"/>
              <a:t>2013/7/28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66575-B541-4D4E-B3FE-607F78A8AE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37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mtClean="0">
                <a:latin typeface="Arial" panose="020B0604020202020204" pitchFamily="34" charset="0"/>
              </a:rPr>
              <a:t>更多</a:t>
            </a:r>
            <a:r>
              <a:rPr lang="en-US" altLang="zh-CN" smtClean="0">
                <a:latin typeface="Arial" panose="020B0604020202020204" pitchFamily="34" charset="0"/>
              </a:rPr>
              <a:t>PPT</a:t>
            </a:r>
            <a:r>
              <a:rPr lang="zh-CN" altLang="en-US" smtClean="0">
                <a:latin typeface="Arial" panose="020B0604020202020204" pitchFamily="34" charset="0"/>
              </a:rPr>
              <a:t>素材与教程，请登录</a:t>
            </a:r>
            <a:r>
              <a:rPr lang="en-US" altLang="zh-CN" smtClean="0">
                <a:latin typeface="Arial" panose="020B0604020202020204" pitchFamily="34" charset="0"/>
              </a:rPr>
              <a:t>PPTfans,PPT</a:t>
            </a:r>
            <a:r>
              <a:rPr lang="zh-CN" altLang="en-US" smtClean="0">
                <a:latin typeface="Arial" panose="020B0604020202020204" pitchFamily="34" charset="0"/>
              </a:rPr>
              <a:t>设计教程网：</a:t>
            </a:r>
            <a:r>
              <a:rPr lang="en-US" altLang="zh-CN" smtClean="0">
                <a:latin typeface="Arial" panose="020B0604020202020204" pitchFamily="34" charset="0"/>
              </a:rPr>
              <a:t>http://www.pptfans.cn</a:t>
            </a:r>
            <a:endParaRPr lang="zh-CN" altLang="en-US" smtClean="0">
              <a:latin typeface="Arial" panose="020B0604020202020204" pitchFamily="34" charset="0"/>
            </a:endParaRPr>
          </a:p>
          <a:p>
            <a:endParaRPr lang="zh-CN" altLang="zh-CN" noProof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8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6000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5" y="1614488"/>
            <a:ext cx="8524875" cy="4391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075" y="6408738"/>
            <a:ext cx="1343025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de-DE" altLang="zh-CN"/>
              <a:t>Page </a:t>
            </a:r>
            <a:r>
              <a:rPr lang="de-DE" altLang="zh-CN">
                <a:sym typeface="Wingdings" panose="05000000000000000000" pitchFamily="2" charset="2"/>
              </a:rPr>
              <a:t></a:t>
            </a:r>
            <a:r>
              <a:rPr lang="de-DE" altLang="zh-CN"/>
              <a:t> </a:t>
            </a:r>
            <a:fld id="{BB4DC2A9-D24F-4259-8BF9-55EDFA3742B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576470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53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fade/>
  </p:transition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Kaff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3578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hteck 4"/>
          <p:cNvSpPr>
            <a:spLocks noChangeArrowheads="1"/>
          </p:cNvSpPr>
          <p:nvPr/>
        </p:nvSpPr>
        <p:spPr bwMode="auto">
          <a:xfrm>
            <a:off x="3748088" y="2876550"/>
            <a:ext cx="5395912" cy="962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noProof="1"/>
              <a:t>	</a:t>
            </a:r>
            <a:r>
              <a:rPr lang="en-US" altLang="zh-CN" sz="3600" b="1" noProof="1">
                <a:solidFill>
                  <a:srgbClr val="333333"/>
                </a:solidFill>
              </a:rPr>
              <a:t>Coffee Break</a:t>
            </a:r>
          </a:p>
          <a:p>
            <a:r>
              <a:rPr lang="en-US" altLang="zh-CN" noProof="1"/>
              <a:t>	</a:t>
            </a:r>
            <a:r>
              <a:rPr lang="de-DE" altLang="zh-CN" sz="2000" i="1">
                <a:solidFill>
                  <a:srgbClr val="7F7F7F"/>
                </a:solidFill>
                <a:ea typeface="宋体" panose="02010600030101010101" pitchFamily="2" charset="-122"/>
              </a:rPr>
              <a:t>10:00 – 10:30am</a:t>
            </a:r>
            <a:endParaRPr lang="de-DE" altLang="zh-CN" sz="2000" i="1" noProof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30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eißer Hintergrund">
  <a:themeElements>
    <a:clrScheme name="1_Weißer Hintergrund 1">
      <a:dk1>
        <a:srgbClr val="000000"/>
      </a:dk1>
      <a:lt1>
        <a:srgbClr val="EAEAEA"/>
      </a:lt1>
      <a:dk2>
        <a:srgbClr val="FEA501"/>
      </a:dk2>
      <a:lt2>
        <a:srgbClr val="C40505"/>
      </a:lt2>
      <a:accent1>
        <a:srgbClr val="0061B2"/>
      </a:accent1>
      <a:accent2>
        <a:srgbClr val="2A79D0"/>
      </a:accent2>
      <a:accent3>
        <a:srgbClr val="F3F3F3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Weißer Hintergr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Weißer Hintergrund 1">
        <a:dk1>
          <a:srgbClr val="000000"/>
        </a:dk1>
        <a:lt1>
          <a:srgbClr val="EAEAEA"/>
        </a:lt1>
        <a:dk2>
          <a:srgbClr val="FEA501"/>
        </a:dk2>
        <a:lt2>
          <a:srgbClr val="C40505"/>
        </a:lt2>
        <a:accent1>
          <a:srgbClr val="0061B2"/>
        </a:accent1>
        <a:accent2>
          <a:srgbClr val="2A79D0"/>
        </a:accent2>
        <a:accent3>
          <a:srgbClr val="F3F3F3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全屏显示(4:3)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1_Weißer Hintergrund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林辉强</cp:lastModifiedBy>
  <cp:revision>1281</cp:revision>
  <cp:lastPrinted>2005-03-15T07:48:11Z</cp:lastPrinted>
  <dcterms:created xsi:type="dcterms:W3CDTF">2004-11-16T16:03:16Z</dcterms:created>
  <dcterms:modified xsi:type="dcterms:W3CDTF">2013-07-28T08:59:21Z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1024</vt:i4>
  </property>
  <property fmtid="{D5CDD505-2E9C-101B-9397-08002B2CF9AE}" pid="3" name="Presentation">
    <vt:lpwstr>pptfans.cn</vt:lpwstr>
  </property>
  <property fmtid="{D5CDD505-2E9C-101B-9397-08002B2CF9AE}" pid="4" name="SlideDescription">
    <vt:lpwstr/>
  </property>
</Properties>
</file>