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photoAlbum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65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23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29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21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71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95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85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555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88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7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15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84372-71F7-4D77-95F2-A339C0E5AFD8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20196-41EE-470F-9A8E-8152E9358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768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258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75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396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722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208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604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幻灯片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3559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张卫东</dc:creator>
  <cp:lastModifiedBy>张卫东</cp:lastModifiedBy>
  <cp:revision>1</cp:revision>
  <dcterms:created xsi:type="dcterms:W3CDTF">2013-05-03T14:11:34Z</dcterms:created>
  <dcterms:modified xsi:type="dcterms:W3CDTF">2013-05-03T14:12:00Z</dcterms:modified>
</cp:coreProperties>
</file>