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24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14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6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82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2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2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2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6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D454-FB80-4248-A235-0D15D67EE4D8}" type="datetimeFigureOut">
              <a:rPr lang="zh-CN" altLang="en-US" smtClean="0"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9457-4D08-4522-A98A-54D396B09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18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38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23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28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32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26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57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33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06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7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张卫东</dc:creator>
  <cp:lastModifiedBy>张卫东</cp:lastModifiedBy>
  <cp:revision>1</cp:revision>
  <dcterms:created xsi:type="dcterms:W3CDTF">2013-05-03T14:10:13Z</dcterms:created>
  <dcterms:modified xsi:type="dcterms:W3CDTF">2013-05-03T14:10:52Z</dcterms:modified>
</cp:coreProperties>
</file>