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8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PPTfans</a:t>
            </a:r>
            <a:endParaRPr lang="zh-CN" altLang="en-US" sz="8800" dirty="0">
              <a:latin typeface="Adobe Gothic Std B" panose="020B0800000000000000" pitchFamily="34" charset="-128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爱好者的乐园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05. Annie's Song 安妮之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0450" y="41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6812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7312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5</Words>
  <Application>Microsoft Office PowerPoint</Application>
  <PresentationFormat>宽屏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Adobe Gothic Std B</vt:lpstr>
      <vt:lpstr>方正舒体</vt:lpstr>
      <vt:lpstr>微软雅黑</vt:lpstr>
      <vt:lpstr>Arial</vt:lpstr>
      <vt:lpstr>Garamond</vt:lpstr>
      <vt:lpstr>环保</vt:lpstr>
      <vt:lpstr>PPTfans</vt:lpstr>
    </vt:vector>
  </TitlesOfParts>
  <Company>Users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</dc:title>
  <dc:creator>Windows 用户</dc:creator>
  <cp:lastModifiedBy>Windows 用户</cp:lastModifiedBy>
  <cp:revision>4</cp:revision>
  <dcterms:created xsi:type="dcterms:W3CDTF">2013-07-31T06:22:45Z</dcterms:created>
  <dcterms:modified xsi:type="dcterms:W3CDTF">2013-07-31T06:31:56Z</dcterms:modified>
</cp:coreProperties>
</file>