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7F433-97DA-41E7-8ECB-98712CC7984A}" type="datetimeFigureOut">
              <a:rPr lang="zh-CN" altLang="en-US" smtClean="0"/>
              <a:t>2013/6/17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509F5-D18F-47CB-91C2-F0D3412BE6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2635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B23DC-46D6-40D0-AA3B-9B8FEE124088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3886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4880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522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7" name="Group 3"/>
          <p:cNvGrpSpPr>
            <a:grpSpLocks/>
          </p:cNvGrpSpPr>
          <p:nvPr/>
        </p:nvGrpSpPr>
        <p:grpSpPr bwMode="auto">
          <a:xfrm>
            <a:off x="755650" y="2265264"/>
            <a:ext cx="1622425" cy="1806575"/>
            <a:chOff x="2608" y="1076"/>
            <a:chExt cx="466" cy="518"/>
          </a:xfrm>
        </p:grpSpPr>
        <p:grpSp>
          <p:nvGrpSpPr>
            <p:cNvPr id="36868" name="Group 4"/>
            <p:cNvGrpSpPr>
              <a:grpSpLocks/>
            </p:cNvGrpSpPr>
            <p:nvPr/>
          </p:nvGrpSpPr>
          <p:grpSpPr bwMode="auto">
            <a:xfrm>
              <a:off x="2608" y="1076"/>
              <a:ext cx="466" cy="518"/>
              <a:chOff x="2608" y="1076"/>
              <a:chExt cx="466" cy="518"/>
            </a:xfrm>
          </p:grpSpPr>
          <p:pic>
            <p:nvPicPr>
              <p:cNvPr id="36869" name="Picture 5" descr="light_shadow"/>
              <p:cNvPicPr>
                <a:picLocks noChangeAspect="1" noChangeArrowheads="1"/>
              </p:cNvPicPr>
              <p:nvPr/>
            </p:nvPicPr>
            <p:blipFill>
              <a:blip r:embed="rId3" cstate="print">
                <a:lum bright="-78000" contrast="-7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652" y="1482"/>
                <a:ext cx="384" cy="1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870" name="Picture 6" descr="circuler_1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2608" y="1076"/>
                <a:ext cx="466" cy="4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6871" name="Oval 7"/>
              <p:cNvSpPr>
                <a:spLocks noChangeArrowheads="1"/>
              </p:cNvSpPr>
              <p:nvPr/>
            </p:nvSpPr>
            <p:spPr bwMode="gray">
              <a:xfrm>
                <a:off x="2608" y="1076"/>
                <a:ext cx="463" cy="479"/>
              </a:xfrm>
              <a:prstGeom prst="ellipse">
                <a:avLst/>
              </a:prstGeom>
              <a:gradFill rotWithShape="1">
                <a:gsLst>
                  <a:gs pos="0">
                    <a:srgbClr val="E8BE0A">
                      <a:gamma/>
                      <a:shade val="46275"/>
                      <a:invGamma/>
                      <a:alpha val="89999"/>
                    </a:srgbClr>
                  </a:gs>
                  <a:gs pos="50000">
                    <a:srgbClr val="E8BE0A">
                      <a:alpha val="55000"/>
                    </a:srgbClr>
                  </a:gs>
                  <a:gs pos="100000">
                    <a:srgbClr val="E8BE0A">
                      <a:gamma/>
                      <a:shade val="46275"/>
                      <a:invGamma/>
                      <a:alpha val="89999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pic>
          <p:nvPicPr>
            <p:cNvPr id="36872" name="Picture 8" descr="Picture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665" y="1081"/>
              <a:ext cx="359" cy="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873" name="Rectangle 9"/>
          <p:cNvSpPr>
            <a:spLocks noChangeArrowheads="1"/>
          </p:cNvSpPr>
          <p:nvPr/>
        </p:nvSpPr>
        <p:spPr bwMode="gray">
          <a:xfrm>
            <a:off x="3238500" y="1820764"/>
            <a:ext cx="2076450" cy="768350"/>
          </a:xfrm>
          <a:prstGeom prst="rect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9020"/>
                  <a:invGamma/>
                </a:srgbClr>
              </a:gs>
            </a:gsLst>
            <a:lin ang="5400000" scaled="1"/>
          </a:gra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F8F8F8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gray">
          <a:xfrm>
            <a:off x="3349625" y="1850926"/>
            <a:ext cx="18430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>
                <a:solidFill>
                  <a:srgbClr val="080808"/>
                </a:solidFill>
                <a:ea typeface="宋体" charset="-122"/>
                <a:cs typeface="Arial" charset="0"/>
              </a:rPr>
              <a:t>Description of  the contents</a:t>
            </a:r>
          </a:p>
        </p:txBody>
      </p:sp>
      <p:sp>
        <p:nvSpPr>
          <p:cNvPr id="36875" name="Rectangle 11"/>
          <p:cNvSpPr>
            <a:spLocks noChangeArrowheads="1"/>
          </p:cNvSpPr>
          <p:nvPr/>
        </p:nvSpPr>
        <p:spPr bwMode="gray">
          <a:xfrm>
            <a:off x="3233738" y="3400326"/>
            <a:ext cx="2074862" cy="769938"/>
          </a:xfrm>
          <a:prstGeom prst="rect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9020"/>
                  <a:invGamma/>
                </a:srgbClr>
              </a:gs>
            </a:gsLst>
            <a:lin ang="5400000" scaled="1"/>
          </a:gra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F8F8F8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gray">
          <a:xfrm>
            <a:off x="3349625" y="3441601"/>
            <a:ext cx="1843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>
                <a:solidFill>
                  <a:srgbClr val="080808"/>
                </a:solidFill>
                <a:ea typeface="宋体" charset="-122"/>
                <a:cs typeface="Arial" charset="0"/>
              </a:rPr>
              <a:t>Description of  the contents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gray">
          <a:xfrm>
            <a:off x="3233738" y="4978301"/>
            <a:ext cx="2074862" cy="768350"/>
          </a:xfrm>
          <a:prstGeom prst="rect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9020"/>
                  <a:invGamma/>
                </a:srgbClr>
              </a:gs>
            </a:gsLst>
            <a:lin ang="5400000" scaled="1"/>
          </a:gra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F8F8F8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gray">
          <a:xfrm>
            <a:off x="3371850" y="5019576"/>
            <a:ext cx="17986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>
                <a:solidFill>
                  <a:srgbClr val="080808"/>
                </a:solidFill>
                <a:ea typeface="宋体" charset="-122"/>
                <a:cs typeface="Arial" charset="0"/>
              </a:rPr>
              <a:t>Description of  the contents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gray">
          <a:xfrm>
            <a:off x="6294438" y="3808314"/>
            <a:ext cx="2074862" cy="358775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rgbClr val="EAEAEA">
                  <a:gamma/>
                  <a:tint val="38039"/>
                  <a:invGamma/>
                </a:srgbClr>
              </a:gs>
              <a:gs pos="100000">
                <a:srgbClr val="EAEAEA"/>
              </a:gs>
            </a:gsLst>
            <a:lin ang="2700000" scaled="1"/>
          </a:gra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gray">
          <a:xfrm>
            <a:off x="6310313" y="3808314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81" name="Rectangle 17"/>
          <p:cNvSpPr>
            <a:spLocks noChangeArrowheads="1"/>
          </p:cNvSpPr>
          <p:nvPr/>
        </p:nvSpPr>
        <p:spPr bwMode="gray">
          <a:xfrm>
            <a:off x="6294438" y="1439764"/>
            <a:ext cx="2074862" cy="358775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rgbClr val="EAEAEA">
                  <a:gamma/>
                  <a:tint val="38039"/>
                  <a:invGamma/>
                </a:srgbClr>
              </a:gs>
              <a:gs pos="100000">
                <a:srgbClr val="EAEAEA"/>
              </a:gs>
            </a:gsLst>
            <a:lin ang="2700000" scaled="1"/>
          </a:gra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gray">
          <a:xfrm>
            <a:off x="6310313" y="1439764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gray">
          <a:xfrm>
            <a:off x="6294438" y="2157314"/>
            <a:ext cx="2074862" cy="358775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rgbClr val="EAEAEA">
                  <a:gamma/>
                  <a:tint val="38039"/>
                  <a:invGamma/>
                </a:srgbClr>
              </a:gs>
              <a:gs pos="100000">
                <a:srgbClr val="EAEAEA"/>
              </a:gs>
            </a:gsLst>
            <a:lin ang="2700000" scaled="1"/>
          </a:gra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gray">
          <a:xfrm>
            <a:off x="6310313" y="2157314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gray">
          <a:xfrm>
            <a:off x="6294438" y="3373339"/>
            <a:ext cx="2074862" cy="358775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rgbClr val="EAEAEA">
                  <a:gamma/>
                  <a:tint val="38039"/>
                  <a:invGamma/>
                </a:srgbClr>
              </a:gs>
              <a:gs pos="100000">
                <a:srgbClr val="EAEAEA"/>
              </a:gs>
            </a:gsLst>
            <a:lin ang="2700000" scaled="1"/>
          </a:gra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gray">
          <a:xfrm>
            <a:off x="6310313" y="3373339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gray">
          <a:xfrm>
            <a:off x="6294438" y="2938364"/>
            <a:ext cx="2074862" cy="358775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rgbClr val="EAEAEA">
                  <a:gamma/>
                  <a:tint val="38039"/>
                  <a:invGamma/>
                </a:srgbClr>
              </a:gs>
              <a:gs pos="100000">
                <a:srgbClr val="EAEAEA"/>
              </a:gs>
            </a:gsLst>
            <a:lin ang="2700000" scaled="1"/>
          </a:gra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gray">
          <a:xfrm>
            <a:off x="6310313" y="2938364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gray">
          <a:xfrm>
            <a:off x="6310313" y="5372001"/>
            <a:ext cx="19208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gray">
          <a:xfrm>
            <a:off x="6310313" y="4938614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gray">
          <a:xfrm>
            <a:off x="6294438" y="4503639"/>
            <a:ext cx="2074862" cy="1265237"/>
          </a:xfrm>
          <a:prstGeom prst="rect">
            <a:avLst/>
          </a:prstGeom>
          <a:gradFill rotWithShape="1">
            <a:gsLst>
              <a:gs pos="0">
                <a:srgbClr val="EAEAEA"/>
              </a:gs>
              <a:gs pos="50000">
                <a:srgbClr val="EAEAEA">
                  <a:gamma/>
                  <a:tint val="22353"/>
                  <a:invGamma/>
                </a:srgbClr>
              </a:gs>
              <a:gs pos="100000">
                <a:srgbClr val="EAEAEA"/>
              </a:gs>
            </a:gsLst>
            <a:lin ang="2700000" scaled="1"/>
          </a:gra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EAEAEA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gray">
          <a:xfrm>
            <a:off x="6310313" y="4554439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93" name="Rectangle 29"/>
          <p:cNvSpPr>
            <a:spLocks noChangeArrowheads="1"/>
          </p:cNvSpPr>
          <p:nvPr/>
        </p:nvSpPr>
        <p:spPr bwMode="gray">
          <a:xfrm>
            <a:off x="6310313" y="4959251"/>
            <a:ext cx="1920875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gray">
          <a:xfrm>
            <a:off x="6310313" y="5351364"/>
            <a:ext cx="1920875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zh-CN" sz="1600">
                <a:solidFill>
                  <a:srgbClr val="1C1C1C"/>
                </a:solidFill>
                <a:ea typeface="宋体" charset="-122"/>
                <a:cs typeface="Arial" charset="0"/>
              </a:rPr>
              <a:t>Click to add Title</a:t>
            </a:r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gray">
          <a:xfrm>
            <a:off x="6091238" y="3808314"/>
            <a:ext cx="201612" cy="36512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96" name="Rectangle 32"/>
          <p:cNvSpPr>
            <a:spLocks noChangeArrowheads="1"/>
          </p:cNvSpPr>
          <p:nvPr/>
        </p:nvSpPr>
        <p:spPr bwMode="gray">
          <a:xfrm>
            <a:off x="3233738" y="1435001"/>
            <a:ext cx="2074862" cy="37941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gray">
          <a:xfrm>
            <a:off x="3233738" y="3025676"/>
            <a:ext cx="2074862" cy="381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gray">
          <a:xfrm>
            <a:off x="3233738" y="4603651"/>
            <a:ext cx="2074862" cy="3794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899" name="Rectangle 35"/>
          <p:cNvSpPr>
            <a:spLocks noChangeArrowheads="1"/>
          </p:cNvSpPr>
          <p:nvPr/>
        </p:nvSpPr>
        <p:spPr bwMode="gray">
          <a:xfrm>
            <a:off x="6091238" y="1439764"/>
            <a:ext cx="201612" cy="3651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gray">
          <a:xfrm>
            <a:off x="6091238" y="2157314"/>
            <a:ext cx="201612" cy="3651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hlink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gray">
          <a:xfrm>
            <a:off x="6091238" y="3373339"/>
            <a:ext cx="201612" cy="36671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902" name="Rectangle 38"/>
          <p:cNvSpPr>
            <a:spLocks noChangeArrowheads="1"/>
          </p:cNvSpPr>
          <p:nvPr/>
        </p:nvSpPr>
        <p:spPr bwMode="gray">
          <a:xfrm>
            <a:off x="6091238" y="2938364"/>
            <a:ext cx="201612" cy="36671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gray">
          <a:xfrm>
            <a:off x="6091238" y="4503639"/>
            <a:ext cx="201612" cy="126206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legacyPerspectiveTopLeft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cxnSp>
        <p:nvCxnSpPr>
          <p:cNvPr id="36904" name="AutoShape 40"/>
          <p:cNvCxnSpPr>
            <a:cxnSpLocks noChangeShapeType="1"/>
            <a:endCxn id="36896" idx="1"/>
          </p:cNvCxnSpPr>
          <p:nvPr/>
        </p:nvCxnSpPr>
        <p:spPr bwMode="black">
          <a:xfrm flipV="1">
            <a:off x="2454275" y="1625501"/>
            <a:ext cx="779463" cy="15954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5" name="AutoShape 41"/>
          <p:cNvCxnSpPr>
            <a:cxnSpLocks noChangeShapeType="1"/>
            <a:endCxn id="36897" idx="1"/>
          </p:cNvCxnSpPr>
          <p:nvPr/>
        </p:nvCxnSpPr>
        <p:spPr bwMode="black">
          <a:xfrm flipV="1">
            <a:off x="2454275" y="3216176"/>
            <a:ext cx="779463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6" name="AutoShape 42"/>
          <p:cNvCxnSpPr>
            <a:cxnSpLocks noChangeShapeType="1"/>
            <a:endCxn id="36898" idx="1"/>
          </p:cNvCxnSpPr>
          <p:nvPr/>
        </p:nvCxnSpPr>
        <p:spPr bwMode="black">
          <a:xfrm>
            <a:off x="2454275" y="3220939"/>
            <a:ext cx="779463" cy="15732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7" name="AutoShape 43"/>
          <p:cNvCxnSpPr>
            <a:cxnSpLocks noChangeShapeType="1"/>
            <a:stCxn id="36896" idx="3"/>
            <a:endCxn id="36899" idx="1"/>
          </p:cNvCxnSpPr>
          <p:nvPr/>
        </p:nvCxnSpPr>
        <p:spPr bwMode="black">
          <a:xfrm flipV="1">
            <a:off x="5308600" y="1622326"/>
            <a:ext cx="782638" cy="15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8" name="AutoShape 44"/>
          <p:cNvCxnSpPr>
            <a:cxnSpLocks noChangeShapeType="1"/>
            <a:stCxn id="36896" idx="3"/>
            <a:endCxn id="36900" idx="1"/>
          </p:cNvCxnSpPr>
          <p:nvPr/>
        </p:nvCxnSpPr>
        <p:spPr bwMode="black">
          <a:xfrm>
            <a:off x="5308600" y="1623914"/>
            <a:ext cx="782638" cy="7159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09" name="AutoShape 45"/>
          <p:cNvCxnSpPr>
            <a:cxnSpLocks noChangeShapeType="1"/>
            <a:stCxn id="36897" idx="3"/>
            <a:endCxn id="36902" idx="1"/>
          </p:cNvCxnSpPr>
          <p:nvPr/>
        </p:nvCxnSpPr>
        <p:spPr bwMode="black">
          <a:xfrm flipV="1">
            <a:off x="5308600" y="3122514"/>
            <a:ext cx="782638" cy="936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10" name="AutoShape 46"/>
          <p:cNvCxnSpPr>
            <a:cxnSpLocks noChangeShapeType="1"/>
            <a:stCxn id="36897" idx="3"/>
            <a:endCxn id="36901" idx="1"/>
          </p:cNvCxnSpPr>
          <p:nvPr/>
        </p:nvCxnSpPr>
        <p:spPr bwMode="black">
          <a:xfrm>
            <a:off x="5308600" y="3216176"/>
            <a:ext cx="782638" cy="3397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11" name="AutoShape 47"/>
          <p:cNvCxnSpPr>
            <a:cxnSpLocks noChangeShapeType="1"/>
            <a:stCxn id="36897" idx="3"/>
            <a:endCxn id="36895" idx="1"/>
          </p:cNvCxnSpPr>
          <p:nvPr/>
        </p:nvCxnSpPr>
        <p:spPr bwMode="black">
          <a:xfrm>
            <a:off x="5308600" y="3216176"/>
            <a:ext cx="782638" cy="774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12" name="AutoShape 48"/>
          <p:cNvCxnSpPr>
            <a:cxnSpLocks noChangeShapeType="1"/>
          </p:cNvCxnSpPr>
          <p:nvPr/>
        </p:nvCxnSpPr>
        <p:spPr bwMode="black">
          <a:xfrm>
            <a:off x="5334000" y="4779864"/>
            <a:ext cx="757238" cy="3413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13" name="AutoShape 49"/>
          <p:cNvCxnSpPr>
            <a:cxnSpLocks noChangeShapeType="1"/>
            <a:endCxn id="36916" idx="0"/>
          </p:cNvCxnSpPr>
          <p:nvPr/>
        </p:nvCxnSpPr>
        <p:spPr bwMode="black">
          <a:xfrm rot="5400000">
            <a:off x="1273175" y="4282977"/>
            <a:ext cx="619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14" name="Rectangle 50"/>
          <p:cNvSpPr>
            <a:spLocks noChangeArrowheads="1"/>
          </p:cNvSpPr>
          <p:nvPr/>
        </p:nvSpPr>
        <p:spPr bwMode="gray">
          <a:xfrm>
            <a:off x="533400" y="4592539"/>
            <a:ext cx="2074863" cy="3794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rgbClr val="FF0000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915" name="Rectangle 51"/>
          <p:cNvSpPr>
            <a:spLocks noChangeArrowheads="1"/>
          </p:cNvSpPr>
          <p:nvPr/>
        </p:nvSpPr>
        <p:spPr bwMode="gray">
          <a:xfrm>
            <a:off x="774700" y="4611589"/>
            <a:ext cx="163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>
                        <a:gamma/>
                        <a:shade val="72549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33333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/>
            <a:r>
              <a:rPr lang="en-US" altLang="zh-CN" sz="1400" b="1">
                <a:solidFill>
                  <a:srgbClr val="F8F8F8"/>
                </a:solidFill>
                <a:ea typeface="宋体" charset="-122"/>
                <a:cs typeface="Arial" charset="0"/>
              </a:rPr>
              <a:t>Text in here</a:t>
            </a:r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ltGray">
          <a:xfrm>
            <a:off x="544513" y="4592539"/>
            <a:ext cx="2074862" cy="3794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scene3d>
            <a:camera prst="legacyPerspectiveTop"/>
            <a:lightRig rig="legacyFlat3" dir="r"/>
          </a:scene3d>
          <a:sp3d extrusionH="430200" prstMaterial="legacyMetal">
            <a:bevelT w="13500" h="13500" prst="angle"/>
            <a:bevelB w="13500" h="13500" prst="angle"/>
            <a:extrusionClr>
              <a:schemeClr val="accent2"/>
            </a:extrusionClr>
          </a:sp3d>
          <a:extLst>
            <a:ext uri="{91240B29-F687-4F45-9708-019B960494DF}">
              <a14:hiddenLine xmlns:a14="http://schemas.microsoft.com/office/drawing/2010/main" w="9525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zh-CN" alt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955675" y="2784376"/>
            <a:ext cx="1238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2000" b="1">
                <a:solidFill>
                  <a:srgbClr val="000000"/>
                </a:solidFill>
                <a:ea typeface="宋体" charset="-122"/>
                <a:cs typeface="Arial" charset="0"/>
              </a:rPr>
              <a:t>Title in here</a:t>
            </a:r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white">
          <a:xfrm>
            <a:off x="687388" y="4560789"/>
            <a:ext cx="1776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>
                <a:solidFill>
                  <a:srgbClr val="FEFFFF"/>
                </a:solidFill>
                <a:ea typeface="宋体" charset="-122"/>
                <a:cs typeface="Arial" charset="0"/>
              </a:rPr>
              <a:t>Text in here</a:t>
            </a:r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white">
          <a:xfrm>
            <a:off x="3378200" y="1412776"/>
            <a:ext cx="1776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>
                <a:solidFill>
                  <a:srgbClr val="FEFFFF"/>
                </a:solidFill>
                <a:ea typeface="宋体" charset="-122"/>
                <a:cs typeface="Arial" charset="0"/>
              </a:rPr>
              <a:t>Text in here</a:t>
            </a:r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white">
          <a:xfrm>
            <a:off x="3378200" y="3025676"/>
            <a:ext cx="1776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>
                <a:solidFill>
                  <a:srgbClr val="FEFFFF"/>
                </a:solidFill>
                <a:ea typeface="宋体" charset="-122"/>
                <a:cs typeface="Arial" charset="0"/>
              </a:rPr>
              <a:t>Text in here</a:t>
            </a:r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white">
          <a:xfrm>
            <a:off x="3378200" y="4611589"/>
            <a:ext cx="1776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CN" sz="1600">
                <a:solidFill>
                  <a:srgbClr val="FEFFFF"/>
                </a:solidFill>
                <a:ea typeface="宋体" charset="-122"/>
                <a:cs typeface="Arial" charset="0"/>
              </a:rPr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10901076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Gallery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ThemeGalle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hemeGallery 1">
        <a:dk1>
          <a:srgbClr val="000000"/>
        </a:dk1>
        <a:lt1>
          <a:srgbClr val="C3A687"/>
        </a:lt1>
        <a:dk2>
          <a:srgbClr val="E85138"/>
        </a:dk2>
        <a:lt2>
          <a:srgbClr val="808080"/>
        </a:lt2>
        <a:accent1>
          <a:srgbClr val="F48102"/>
        </a:accent1>
        <a:accent2>
          <a:srgbClr val="4579B5"/>
        </a:accent2>
        <a:accent3>
          <a:srgbClr val="DED0C3"/>
        </a:accent3>
        <a:accent4>
          <a:srgbClr val="000000"/>
        </a:accent4>
        <a:accent5>
          <a:srgbClr val="F8C1AA"/>
        </a:accent5>
        <a:accent6>
          <a:srgbClr val="3E6DA4"/>
        </a:accent6>
        <a:hlink>
          <a:srgbClr val="FFBE05"/>
        </a:hlink>
        <a:folHlink>
          <a:srgbClr val="94CC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meGallery 2">
        <a:dk1>
          <a:srgbClr val="000000"/>
        </a:dk1>
        <a:lt1>
          <a:srgbClr val="B9CF91"/>
        </a:lt1>
        <a:dk2>
          <a:srgbClr val="D66B00"/>
        </a:dk2>
        <a:lt2>
          <a:srgbClr val="808080"/>
        </a:lt2>
        <a:accent1>
          <a:srgbClr val="F1B305"/>
        </a:accent1>
        <a:accent2>
          <a:srgbClr val="9BBBA0"/>
        </a:accent2>
        <a:accent3>
          <a:srgbClr val="D9E4C7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D161C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meGallery 3">
        <a:dk1>
          <a:srgbClr val="000000"/>
        </a:dk1>
        <a:lt1>
          <a:srgbClr val="90A4D0"/>
        </a:lt1>
        <a:dk2>
          <a:srgbClr val="304F7C"/>
        </a:dk2>
        <a:lt2>
          <a:srgbClr val="808080"/>
        </a:lt2>
        <a:accent1>
          <a:srgbClr val="5B93C1"/>
        </a:accent1>
        <a:accent2>
          <a:srgbClr val="A4B3BC"/>
        </a:accent2>
        <a:accent3>
          <a:srgbClr val="C6CFE4"/>
        </a:accent3>
        <a:accent4>
          <a:srgbClr val="000000"/>
        </a:accent4>
        <a:accent5>
          <a:srgbClr val="B5C8DD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meGallery 4">
        <a:dk1>
          <a:srgbClr val="000000"/>
        </a:dk1>
        <a:lt1>
          <a:srgbClr val="C3A687"/>
        </a:lt1>
        <a:dk2>
          <a:srgbClr val="E85138"/>
        </a:dk2>
        <a:lt2>
          <a:srgbClr val="808080"/>
        </a:lt2>
        <a:accent1>
          <a:srgbClr val="F48102"/>
        </a:accent1>
        <a:accent2>
          <a:srgbClr val="4579B5"/>
        </a:accent2>
        <a:accent3>
          <a:srgbClr val="DED0C3"/>
        </a:accent3>
        <a:accent4>
          <a:srgbClr val="000000"/>
        </a:accent4>
        <a:accent5>
          <a:srgbClr val="F8C1AA"/>
        </a:accent5>
        <a:accent6>
          <a:srgbClr val="3E6DA4"/>
        </a:accent6>
        <a:hlink>
          <a:srgbClr val="42C2A0"/>
        </a:hlink>
        <a:folHlink>
          <a:srgbClr val="94CC2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ThemeGallery</Template>
  <TotalTime>13</TotalTime>
  <Words>87</Words>
  <Application>Microsoft Office PowerPoint</Application>
  <PresentationFormat>全屏显示(4:3)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ThemeGallery</vt:lpstr>
      <vt:lpstr>PowerPoint 演示文稿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PPTfans.cn</dc:title>
  <dc:subject/>
  <dc:creator/>
  <cp:keywords/>
  <dc:description/>
  <cp:lastModifiedBy>peaterq</cp:lastModifiedBy>
  <cp:revision>10</cp:revision>
  <dcterms:created xsi:type="dcterms:W3CDTF">2012-02-15T08:01:18Z</dcterms:created>
  <dcterms:modified xsi:type="dcterms:W3CDTF">2013-06-17T09:12:17Z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PPTfans.cn</vt:lpwstr>
  </property>
  <property fmtid="{D5CDD505-2E9C-101B-9397-08002B2CF9AE}" pid="3" name="SlideDescription">
    <vt:lpwstr/>
  </property>
</Properties>
</file>