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84B39-E14E-4308-AEF0-9287C6859246}" type="datetimeFigureOut">
              <a:rPr lang="zh-CN" altLang="en-US" smtClean="0"/>
              <a:t>2013/6/17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11631-6F90-4C46-BDD8-9A1B54B294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6869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B23DC-46D6-40D0-AA3B-9B8FEE124088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890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82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578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AutoShape 3"/>
          <p:cNvSpPr>
            <a:spLocks noChangeArrowheads="1"/>
          </p:cNvSpPr>
          <p:nvPr/>
        </p:nvSpPr>
        <p:spPr bwMode="gray">
          <a:xfrm>
            <a:off x="2955751" y="1719040"/>
            <a:ext cx="4991100" cy="1303337"/>
          </a:xfrm>
          <a:prstGeom prst="roundRect">
            <a:avLst>
              <a:gd name="adj" fmla="val 9144"/>
            </a:avLst>
          </a:prstGeom>
          <a:solidFill>
            <a:srgbClr val="F8F8F8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gray">
          <a:xfrm>
            <a:off x="2965276" y="3092227"/>
            <a:ext cx="4991100" cy="1327150"/>
          </a:xfrm>
          <a:prstGeom prst="roundRect">
            <a:avLst>
              <a:gd name="adj" fmla="val 9144"/>
            </a:avLst>
          </a:prstGeom>
          <a:solidFill>
            <a:srgbClr val="F8F8F8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17" name="AutoShape 5"/>
          <p:cNvSpPr>
            <a:spLocks noChangeArrowheads="1"/>
          </p:cNvSpPr>
          <p:nvPr/>
        </p:nvSpPr>
        <p:spPr bwMode="gray">
          <a:xfrm>
            <a:off x="2193751" y="1196752"/>
            <a:ext cx="2438400" cy="1785938"/>
          </a:xfrm>
          <a:prstGeom prst="upArrow">
            <a:avLst>
              <a:gd name="adj1" fmla="val 49093"/>
              <a:gd name="adj2" fmla="val 22310"/>
            </a:avLst>
          </a:prstGeom>
          <a:gradFill rotWithShape="1">
            <a:gsLst>
              <a:gs pos="0">
                <a:schemeClr val="accent1">
                  <a:gamma/>
                  <a:shade val="6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scene3d>
            <a:camera prst="legacyPerspectiveBottomRigh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1240B29-F687-4F45-9708-019B960494DF}">
              <a14:hiddenLine xmlns:a14="http://schemas.microsoft.com/office/drawing/2010/main" w="1905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gray">
          <a:xfrm>
            <a:off x="1555576" y="2577877"/>
            <a:ext cx="2476500" cy="1778000"/>
          </a:xfrm>
          <a:prstGeom prst="upArrow">
            <a:avLst>
              <a:gd name="adj1" fmla="val 51824"/>
              <a:gd name="adj2" fmla="val 23468"/>
            </a:avLst>
          </a:prstGeom>
          <a:gradFill rotWithShape="1">
            <a:gsLst>
              <a:gs pos="0">
                <a:schemeClr val="accent2">
                  <a:gamma/>
                  <a:shade val="56078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>
            <a:noFill/>
          </a:ln>
          <a:effectLst/>
          <a:scene3d>
            <a:camera prst="legacyPerspectiveBottomRigh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1905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gray">
          <a:xfrm>
            <a:off x="2284239" y="4487640"/>
            <a:ext cx="5670550" cy="1316037"/>
          </a:xfrm>
          <a:prstGeom prst="roundRect">
            <a:avLst>
              <a:gd name="adj" fmla="val 9144"/>
            </a:avLst>
          </a:prstGeom>
          <a:solidFill>
            <a:srgbClr val="F8F8F8"/>
          </a:solidFill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0" name="AutoShape 8"/>
          <p:cNvSpPr>
            <a:spLocks noChangeArrowheads="1"/>
          </p:cNvSpPr>
          <p:nvPr/>
        </p:nvSpPr>
        <p:spPr bwMode="gray">
          <a:xfrm>
            <a:off x="1012651" y="3947890"/>
            <a:ext cx="2438400" cy="1804987"/>
          </a:xfrm>
          <a:prstGeom prst="upArrow">
            <a:avLst>
              <a:gd name="adj1" fmla="val 52602"/>
              <a:gd name="adj2" fmla="val 25245"/>
            </a:avLst>
          </a:prstGeom>
          <a:gradFill rotWithShape="1">
            <a:gsLst>
              <a:gs pos="0">
                <a:schemeClr val="folHlink">
                  <a:gamma/>
                  <a:shade val="57255"/>
                  <a:invGamma/>
                </a:schemeClr>
              </a:gs>
              <a:gs pos="100000">
                <a:schemeClr val="folHlink"/>
              </a:gs>
            </a:gsLst>
            <a:lin ang="18900000" scaled="1"/>
          </a:gradFill>
          <a:ln>
            <a:noFill/>
          </a:ln>
          <a:effectLst/>
          <a:scene3d>
            <a:camera prst="legacyPerspectiveBottomRigh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91240B29-F687-4F45-9708-019B960494DF}">
              <a14:hiddenLine xmlns:a14="http://schemas.microsoft.com/office/drawing/2010/main" w="1905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38921" name="WordArt 9"/>
          <p:cNvSpPr>
            <a:spLocks noChangeArrowheads="1" noChangeShapeType="1" noTextEdit="1"/>
          </p:cNvSpPr>
          <p:nvPr/>
        </p:nvSpPr>
        <p:spPr bwMode="gray">
          <a:xfrm rot="5400000">
            <a:off x="1938164" y="3319239"/>
            <a:ext cx="914400" cy="2317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9050">
                <a:solidFill>
                  <a:srgbClr val="FFFFFF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solidFill>
                  <a:srgbClr val="F8F8F8"/>
                </a:solidFill>
                <a:effectLst>
                  <a:prstShdw prst="shdw17" dist="17961" dir="13500000">
                    <a:srgbClr val="080808"/>
                  </a:prstShdw>
                </a:effectLst>
                <a:latin typeface="Arial Black"/>
              </a:rPr>
              <a:t>Growth</a:t>
            </a:r>
            <a:endParaRPr lang="zh-CN" altLang="en-US" sz="3600" kern="10">
              <a:solidFill>
                <a:srgbClr val="F8F8F8"/>
              </a:solidFill>
              <a:effectLst>
                <a:prstShdw prst="shdw17" dist="17961" dir="13500000">
                  <a:srgbClr val="080808"/>
                </a:prstShdw>
              </a:effectLst>
              <a:latin typeface="Arial Black"/>
            </a:endParaRPr>
          </a:p>
        </p:txBody>
      </p:sp>
      <p:sp>
        <p:nvSpPr>
          <p:cNvPr id="38922" name="WordArt 10"/>
          <p:cNvSpPr>
            <a:spLocks noChangeArrowheads="1" noChangeShapeType="1" noTextEdit="1"/>
          </p:cNvSpPr>
          <p:nvPr/>
        </p:nvSpPr>
        <p:spPr bwMode="gray">
          <a:xfrm rot="5400000">
            <a:off x="1462707" y="4909121"/>
            <a:ext cx="684213" cy="2317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9050">
                <a:solidFill>
                  <a:srgbClr val="FFFFFF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solidFill>
                  <a:srgbClr val="F8F8F8"/>
                </a:solidFill>
                <a:effectLst>
                  <a:prstShdw prst="shdw17" dist="17961" dir="13500000">
                    <a:srgbClr val="080808"/>
                  </a:prstShdw>
                </a:effectLst>
                <a:latin typeface="Arial Black"/>
              </a:rPr>
              <a:t>Start</a:t>
            </a:r>
            <a:endParaRPr lang="zh-CN" altLang="en-US" sz="3600" kern="10">
              <a:solidFill>
                <a:srgbClr val="F8F8F8"/>
              </a:solidFill>
              <a:effectLst>
                <a:prstShdw prst="shdw17" dist="17961" dir="13500000">
                  <a:srgbClr val="080808"/>
                </a:prstShdw>
              </a:effectLst>
              <a:latin typeface="Arial Black"/>
            </a:endParaRPr>
          </a:p>
        </p:txBody>
      </p:sp>
      <p:sp>
        <p:nvSpPr>
          <p:cNvPr id="38923" name="WordArt 11"/>
          <p:cNvSpPr>
            <a:spLocks noChangeArrowheads="1" noChangeShapeType="1" noTextEdit="1"/>
          </p:cNvSpPr>
          <p:nvPr/>
        </p:nvSpPr>
        <p:spPr bwMode="gray">
          <a:xfrm rot="5400000">
            <a:off x="2571576" y="1934940"/>
            <a:ext cx="788988" cy="2841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9050">
                <a:solidFill>
                  <a:srgbClr val="FFFFFF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000" kern="10">
                <a:solidFill>
                  <a:srgbClr val="F8F8F8"/>
                </a:solidFill>
                <a:effectLst>
                  <a:prstShdw prst="shdw17" dist="17961" dir="13500000">
                    <a:srgbClr val="080808"/>
                  </a:prstShdw>
                </a:effectLst>
                <a:latin typeface="Arial Black"/>
              </a:rPr>
              <a:t>Jump</a:t>
            </a:r>
            <a:endParaRPr lang="zh-CN" altLang="en-US" sz="2000" kern="10">
              <a:solidFill>
                <a:srgbClr val="F8F8F8"/>
              </a:solidFill>
              <a:effectLst>
                <a:prstShdw prst="shdw17" dist="17961" dir="13500000">
                  <a:srgbClr val="080808"/>
                </a:prstShdw>
              </a:effectLst>
              <a:latin typeface="Arial Black"/>
            </a:endParaRP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gray">
          <a:xfrm>
            <a:off x="3260551" y="1758727"/>
            <a:ext cx="762000" cy="107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  <a:spcBef>
                <a:spcPct val="50000"/>
              </a:spcBef>
            </a:pPr>
            <a:r>
              <a:rPr lang="en-US" altLang="zh-CN" sz="1400" b="1">
                <a:solidFill>
                  <a:srgbClr val="FFFFFF"/>
                </a:solidFill>
                <a:ea typeface="宋体" charset="-122"/>
                <a:cs typeface="Arial" charset="0"/>
              </a:rPr>
              <a:t>2008</a:t>
            </a:r>
          </a:p>
          <a:p>
            <a:pPr algn="r">
              <a:lnSpc>
                <a:spcPct val="120000"/>
              </a:lnSpc>
              <a:spcBef>
                <a:spcPct val="50000"/>
              </a:spcBef>
            </a:pPr>
            <a:r>
              <a:rPr lang="en-US" altLang="zh-CN" sz="1400" b="1">
                <a:solidFill>
                  <a:srgbClr val="FFFFFF"/>
                </a:solidFill>
                <a:ea typeface="宋体" charset="-122"/>
                <a:cs typeface="Arial" charset="0"/>
              </a:rPr>
              <a:t>2007</a:t>
            </a:r>
          </a:p>
          <a:p>
            <a:pPr algn="r">
              <a:lnSpc>
                <a:spcPct val="120000"/>
              </a:lnSpc>
              <a:spcBef>
                <a:spcPct val="50000"/>
              </a:spcBef>
            </a:pPr>
            <a:r>
              <a:rPr lang="en-US" altLang="zh-CN" sz="1400" b="1">
                <a:solidFill>
                  <a:srgbClr val="FFFFFF"/>
                </a:solidFill>
                <a:ea typeface="宋体" charset="-122"/>
                <a:cs typeface="Arial" charset="0"/>
              </a:rPr>
              <a:t>2006       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gray">
          <a:xfrm>
            <a:off x="2660476" y="3049365"/>
            <a:ext cx="762000" cy="1071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  <a:spcBef>
                <a:spcPct val="50000"/>
              </a:spcBef>
            </a:pPr>
            <a:r>
              <a:rPr lang="en-US" altLang="zh-CN" sz="1400" b="1">
                <a:solidFill>
                  <a:srgbClr val="FFFFFF"/>
                </a:solidFill>
                <a:ea typeface="宋体" charset="-122"/>
                <a:cs typeface="Arial" charset="0"/>
              </a:rPr>
              <a:t>2005</a:t>
            </a:r>
          </a:p>
          <a:p>
            <a:pPr algn="r">
              <a:lnSpc>
                <a:spcPct val="120000"/>
              </a:lnSpc>
              <a:spcBef>
                <a:spcPct val="50000"/>
              </a:spcBef>
            </a:pPr>
            <a:r>
              <a:rPr lang="en-US" altLang="zh-CN" sz="1400" b="1">
                <a:solidFill>
                  <a:srgbClr val="FFFFFF"/>
                </a:solidFill>
                <a:ea typeface="宋体" charset="-122"/>
                <a:cs typeface="Arial" charset="0"/>
              </a:rPr>
              <a:t>2004</a:t>
            </a:r>
          </a:p>
          <a:p>
            <a:pPr algn="r">
              <a:lnSpc>
                <a:spcPct val="120000"/>
              </a:lnSpc>
              <a:spcBef>
                <a:spcPct val="50000"/>
              </a:spcBef>
            </a:pPr>
            <a:r>
              <a:rPr lang="en-US" altLang="zh-CN" sz="1400" b="1">
                <a:solidFill>
                  <a:srgbClr val="FFFFFF"/>
                </a:solidFill>
                <a:ea typeface="宋体" charset="-122"/>
                <a:cs typeface="Arial" charset="0"/>
              </a:rPr>
              <a:t>2003       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gray">
          <a:xfrm>
            <a:off x="2069926" y="4525740"/>
            <a:ext cx="762000" cy="1071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  <a:spcBef>
                <a:spcPct val="50000"/>
              </a:spcBef>
            </a:pPr>
            <a:r>
              <a:rPr lang="en-US" altLang="zh-CN" sz="1400" b="1">
                <a:solidFill>
                  <a:srgbClr val="FFFFFF"/>
                </a:solidFill>
                <a:ea typeface="宋体" charset="-122"/>
                <a:cs typeface="Arial" charset="0"/>
              </a:rPr>
              <a:t>2002</a:t>
            </a:r>
          </a:p>
          <a:p>
            <a:pPr algn="r">
              <a:lnSpc>
                <a:spcPct val="120000"/>
              </a:lnSpc>
              <a:spcBef>
                <a:spcPct val="50000"/>
              </a:spcBef>
            </a:pPr>
            <a:r>
              <a:rPr lang="en-US" altLang="zh-CN" sz="1400" b="1">
                <a:solidFill>
                  <a:srgbClr val="FFFFFF"/>
                </a:solidFill>
                <a:ea typeface="宋体" charset="-122"/>
                <a:cs typeface="Arial" charset="0"/>
              </a:rPr>
              <a:t>2001</a:t>
            </a:r>
          </a:p>
          <a:p>
            <a:pPr algn="r">
              <a:lnSpc>
                <a:spcPct val="120000"/>
              </a:lnSpc>
              <a:spcBef>
                <a:spcPct val="50000"/>
              </a:spcBef>
            </a:pPr>
            <a:r>
              <a:rPr lang="en-US" altLang="zh-CN" sz="1400" b="1">
                <a:solidFill>
                  <a:srgbClr val="FFFFFF"/>
                </a:solidFill>
                <a:ea typeface="宋体" charset="-122"/>
                <a:cs typeface="Arial" charset="0"/>
              </a:rPr>
              <a:t>2000       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gray">
          <a:xfrm>
            <a:off x="3317701" y="4557490"/>
            <a:ext cx="358616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zh-CN" altLang="en-US" sz="1600" b="1">
                <a:solidFill>
                  <a:srgbClr val="000000"/>
                </a:solidFill>
                <a:ea typeface="宋体" charset="-122"/>
                <a:cs typeface="Arial" charset="0"/>
              </a:rPr>
              <a:t>  </a:t>
            </a:r>
            <a:r>
              <a:rPr lang="en-US" altLang="zh-CN" sz="1600" b="1">
                <a:solidFill>
                  <a:srgbClr val="000000"/>
                </a:solidFill>
                <a:ea typeface="宋体" charset="-122"/>
                <a:cs typeface="Arial" charset="0"/>
              </a:rPr>
              <a:t>Description of the contents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600" b="1">
                <a:solidFill>
                  <a:srgbClr val="000000"/>
                </a:solidFill>
                <a:ea typeface="宋体" charset="-122"/>
                <a:cs typeface="Arial" charset="0"/>
              </a:rPr>
              <a:t> </a:t>
            </a:r>
            <a:r>
              <a:rPr lang="en-US" altLang="zh-CN" sz="1600">
                <a:solidFill>
                  <a:srgbClr val="000000"/>
                </a:solidFill>
                <a:ea typeface="宋体" charset="-122"/>
                <a:cs typeface="Arial" charset="0"/>
              </a:rPr>
              <a:t> </a:t>
            </a:r>
            <a:r>
              <a:rPr lang="en-US" altLang="zh-CN" sz="1600" b="1">
                <a:solidFill>
                  <a:srgbClr val="000000"/>
                </a:solidFill>
                <a:ea typeface="宋体" charset="-122"/>
                <a:cs typeface="Arial" charset="0"/>
              </a:rPr>
              <a:t>Description of the contents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600" b="1">
                <a:solidFill>
                  <a:srgbClr val="000000"/>
                </a:solidFill>
                <a:ea typeface="宋体" charset="-122"/>
                <a:cs typeface="Arial" charset="0"/>
              </a:rPr>
              <a:t> </a:t>
            </a:r>
            <a:r>
              <a:rPr lang="en-US" altLang="zh-CN" sz="1600">
                <a:solidFill>
                  <a:srgbClr val="000000"/>
                </a:solidFill>
                <a:ea typeface="宋体" charset="-122"/>
                <a:cs typeface="Arial" charset="0"/>
              </a:rPr>
              <a:t> </a:t>
            </a:r>
            <a:r>
              <a:rPr lang="en-US" altLang="zh-CN" sz="1600" b="1">
                <a:solidFill>
                  <a:srgbClr val="000000"/>
                </a:solidFill>
                <a:ea typeface="宋体" charset="-122"/>
                <a:cs typeface="Arial" charset="0"/>
              </a:rPr>
              <a:t>Description of the contents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gray">
          <a:xfrm>
            <a:off x="4395614" y="1765077"/>
            <a:ext cx="3238500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zh-CN" altLang="en-US" sz="1600" b="1">
                <a:solidFill>
                  <a:srgbClr val="000000"/>
                </a:solidFill>
                <a:ea typeface="宋体" charset="-122"/>
                <a:cs typeface="Arial" charset="0"/>
              </a:rPr>
              <a:t>  </a:t>
            </a:r>
            <a:r>
              <a:rPr lang="en-US" altLang="zh-CN" sz="1600" b="1">
                <a:solidFill>
                  <a:srgbClr val="000000"/>
                </a:solidFill>
                <a:ea typeface="宋体" charset="-122"/>
                <a:cs typeface="Arial" charset="0"/>
              </a:rPr>
              <a:t>Description of the contents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600" b="1">
                <a:solidFill>
                  <a:srgbClr val="000000"/>
                </a:solidFill>
                <a:ea typeface="宋体" charset="-122"/>
                <a:cs typeface="Arial" charset="0"/>
              </a:rPr>
              <a:t> </a:t>
            </a:r>
            <a:r>
              <a:rPr lang="en-US" altLang="zh-CN" sz="1600">
                <a:solidFill>
                  <a:srgbClr val="000000"/>
                </a:solidFill>
                <a:ea typeface="宋体" charset="-122"/>
                <a:cs typeface="Arial" charset="0"/>
              </a:rPr>
              <a:t> </a:t>
            </a:r>
            <a:r>
              <a:rPr lang="en-US" altLang="zh-CN" sz="1600" b="1">
                <a:solidFill>
                  <a:srgbClr val="000000"/>
                </a:solidFill>
                <a:ea typeface="宋体" charset="-122"/>
                <a:cs typeface="Arial" charset="0"/>
              </a:rPr>
              <a:t>Description of the contents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600" b="1">
                <a:solidFill>
                  <a:srgbClr val="000000"/>
                </a:solidFill>
                <a:ea typeface="宋体" charset="-122"/>
                <a:cs typeface="Arial" charset="0"/>
              </a:rPr>
              <a:t> </a:t>
            </a:r>
            <a:r>
              <a:rPr lang="en-US" altLang="zh-CN" sz="1600">
                <a:solidFill>
                  <a:srgbClr val="000000"/>
                </a:solidFill>
                <a:ea typeface="宋体" charset="-122"/>
                <a:cs typeface="Arial" charset="0"/>
              </a:rPr>
              <a:t> </a:t>
            </a:r>
            <a:r>
              <a:rPr lang="en-US" altLang="zh-CN" sz="1600" b="1">
                <a:solidFill>
                  <a:srgbClr val="000000"/>
                </a:solidFill>
                <a:ea typeface="宋体" charset="-122"/>
                <a:cs typeface="Arial" charset="0"/>
              </a:rPr>
              <a:t>Description of the contents</a:t>
            </a: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gray">
          <a:xfrm>
            <a:off x="3778076" y="3147790"/>
            <a:ext cx="3581400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zh-CN" altLang="en-US" sz="1600" b="1">
                <a:solidFill>
                  <a:srgbClr val="000000"/>
                </a:solidFill>
                <a:ea typeface="宋体" charset="-122"/>
                <a:cs typeface="Arial" charset="0"/>
              </a:rPr>
              <a:t>  </a:t>
            </a:r>
            <a:r>
              <a:rPr lang="en-US" altLang="zh-CN" sz="1600" b="1">
                <a:solidFill>
                  <a:srgbClr val="000000"/>
                </a:solidFill>
                <a:ea typeface="宋体" charset="-122"/>
                <a:cs typeface="Arial" charset="0"/>
              </a:rPr>
              <a:t>Description of the contents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600" b="1">
                <a:solidFill>
                  <a:srgbClr val="000000"/>
                </a:solidFill>
                <a:ea typeface="宋体" charset="-122"/>
                <a:cs typeface="Arial" charset="0"/>
              </a:rPr>
              <a:t> </a:t>
            </a:r>
            <a:r>
              <a:rPr lang="en-US" altLang="zh-CN" sz="1600">
                <a:solidFill>
                  <a:srgbClr val="000000"/>
                </a:solidFill>
                <a:ea typeface="宋体" charset="-122"/>
                <a:cs typeface="Arial" charset="0"/>
              </a:rPr>
              <a:t> </a:t>
            </a:r>
            <a:r>
              <a:rPr lang="en-US" altLang="zh-CN" sz="1600" b="1">
                <a:solidFill>
                  <a:srgbClr val="000000"/>
                </a:solidFill>
                <a:ea typeface="宋体" charset="-122"/>
                <a:cs typeface="Arial" charset="0"/>
              </a:rPr>
              <a:t>Description of the contents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600" b="1">
                <a:solidFill>
                  <a:srgbClr val="000000"/>
                </a:solidFill>
                <a:ea typeface="宋体" charset="-122"/>
                <a:cs typeface="Arial" charset="0"/>
              </a:rPr>
              <a:t> </a:t>
            </a:r>
            <a:r>
              <a:rPr lang="en-US" altLang="zh-CN" sz="1600">
                <a:solidFill>
                  <a:srgbClr val="000000"/>
                </a:solidFill>
                <a:ea typeface="宋体" charset="-122"/>
                <a:cs typeface="Arial" charset="0"/>
              </a:rPr>
              <a:t> </a:t>
            </a:r>
            <a:r>
              <a:rPr lang="en-US" altLang="zh-CN" sz="1600" b="1">
                <a:solidFill>
                  <a:srgbClr val="000000"/>
                </a:solidFill>
                <a:ea typeface="宋体" charset="-122"/>
                <a:cs typeface="Arial" charset="0"/>
              </a:rPr>
              <a:t>Description of the contents</a:t>
            </a:r>
          </a:p>
        </p:txBody>
      </p:sp>
    </p:spTree>
    <p:extLst>
      <p:ext uri="{BB962C8B-B14F-4D97-AF65-F5344CB8AC3E}">
        <p14:creationId xmlns:p14="http://schemas.microsoft.com/office/powerpoint/2010/main" val="1157605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Gallery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hemeGalle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emeGallery 1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FFBE05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2">
        <a:dk1>
          <a:srgbClr val="000000"/>
        </a:dk1>
        <a:lt1>
          <a:srgbClr val="B9CF91"/>
        </a:lt1>
        <a:dk2>
          <a:srgbClr val="D66B00"/>
        </a:dk2>
        <a:lt2>
          <a:srgbClr val="808080"/>
        </a:lt2>
        <a:accent1>
          <a:srgbClr val="F1B305"/>
        </a:accent1>
        <a:accent2>
          <a:srgbClr val="9BBBA0"/>
        </a:accent2>
        <a:accent3>
          <a:srgbClr val="D9E4C7"/>
        </a:accent3>
        <a:accent4>
          <a:srgbClr val="000000"/>
        </a:accent4>
        <a:accent5>
          <a:srgbClr val="F7D6AA"/>
        </a:accent5>
        <a:accent6>
          <a:srgbClr val="8CA991"/>
        </a:accent6>
        <a:hlink>
          <a:srgbClr val="FE8206"/>
        </a:hlink>
        <a:folHlink>
          <a:srgbClr val="D161C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3">
        <a:dk1>
          <a:srgbClr val="000000"/>
        </a:dk1>
        <a:lt1>
          <a:srgbClr val="90A4D0"/>
        </a:lt1>
        <a:dk2>
          <a:srgbClr val="304F7C"/>
        </a:dk2>
        <a:lt2>
          <a:srgbClr val="808080"/>
        </a:lt2>
        <a:accent1>
          <a:srgbClr val="5B93C1"/>
        </a:accent1>
        <a:accent2>
          <a:srgbClr val="A4B3BC"/>
        </a:accent2>
        <a:accent3>
          <a:srgbClr val="C6CFE4"/>
        </a:accent3>
        <a:accent4>
          <a:srgbClr val="000000"/>
        </a:accent4>
        <a:accent5>
          <a:srgbClr val="B5C8DD"/>
        </a:accent5>
        <a:accent6>
          <a:srgbClr val="94A2AA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4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42C2A0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ThemeGallery</Template>
  <TotalTime>13</TotalTime>
  <Words>74</Words>
  <Application>Microsoft Office PowerPoint</Application>
  <PresentationFormat>全屏显示(4:3)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ThemeGallery</vt:lpstr>
      <vt:lpstr>PowerPoint 演示文稿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peaterq</cp:lastModifiedBy>
  <cp:revision>10</cp:revision>
  <dcterms:created xsi:type="dcterms:W3CDTF">2012-02-15T08:01:18Z</dcterms:created>
  <dcterms:modified xsi:type="dcterms:W3CDTF">2013-06-17T09:12:17Z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