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165B-5C82-4154-B3B8-2B9B3A446574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5ED39-C4F7-4A25-8A97-883AD6E27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84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557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53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93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3"/>
          <p:cNvSpPr>
            <a:spLocks noChangeArrowheads="1"/>
          </p:cNvSpPr>
          <p:nvPr/>
        </p:nvSpPr>
        <p:spPr bwMode="gray">
          <a:xfrm>
            <a:off x="966788" y="4630837"/>
            <a:ext cx="3352800" cy="1190625"/>
          </a:xfrm>
          <a:prstGeom prst="roundRect">
            <a:avLst>
              <a:gd name="adj" fmla="val 948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AEAEA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195388" y="4430812"/>
            <a:ext cx="2886075" cy="444500"/>
            <a:chOff x="624" y="672"/>
            <a:chExt cx="1773" cy="240"/>
          </a:xfrm>
        </p:grpSpPr>
        <p:sp>
          <p:nvSpPr>
            <p:cNvPr id="37893" name="AutoShape 5"/>
            <p:cNvSpPr>
              <a:spLocks noChangeArrowheads="1"/>
            </p:cNvSpPr>
            <p:nvPr/>
          </p:nvSpPr>
          <p:spPr bwMode="gray">
            <a:xfrm>
              <a:off x="624" y="672"/>
              <a:ext cx="1773" cy="240"/>
            </a:xfrm>
            <a:prstGeom prst="roundRect">
              <a:avLst>
                <a:gd name="adj" fmla="val 27917"/>
              </a:avLst>
            </a:prstGeom>
            <a:solidFill>
              <a:schemeClr val="accent2"/>
            </a:solidFill>
            <a:ln>
              <a:noFill/>
            </a:ln>
            <a:effectLst>
              <a:outerShdw dist="25400" dir="54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gray">
            <a:xfrm>
              <a:off x="636" y="674"/>
              <a:ext cx="1748" cy="10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3000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895" name="AutoShape 7"/>
          <p:cNvSpPr>
            <a:spLocks noChangeArrowheads="1"/>
          </p:cNvSpPr>
          <p:nvPr/>
        </p:nvSpPr>
        <p:spPr bwMode="gray">
          <a:xfrm>
            <a:off x="4624388" y="4630837"/>
            <a:ext cx="3352800" cy="1190625"/>
          </a:xfrm>
          <a:prstGeom prst="roundRect">
            <a:avLst>
              <a:gd name="adj" fmla="val 948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AEAEA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4852988" y="4430812"/>
            <a:ext cx="2886075" cy="444500"/>
            <a:chOff x="624" y="672"/>
            <a:chExt cx="1773" cy="240"/>
          </a:xfrm>
        </p:grpSpPr>
        <p:sp>
          <p:nvSpPr>
            <p:cNvPr id="37897" name="AutoShape 9"/>
            <p:cNvSpPr>
              <a:spLocks noChangeArrowheads="1"/>
            </p:cNvSpPr>
            <p:nvPr/>
          </p:nvSpPr>
          <p:spPr bwMode="gray">
            <a:xfrm>
              <a:off x="624" y="672"/>
              <a:ext cx="1773" cy="240"/>
            </a:xfrm>
            <a:prstGeom prst="roundRect">
              <a:avLst>
                <a:gd name="adj" fmla="val 27917"/>
              </a:avLst>
            </a:prstGeom>
            <a:solidFill>
              <a:schemeClr val="accent1"/>
            </a:solidFill>
            <a:ln>
              <a:noFill/>
            </a:ln>
            <a:effectLst>
              <a:outerShdw dist="25400" dir="54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8" name="AutoShape 10"/>
            <p:cNvSpPr>
              <a:spLocks noChangeArrowheads="1"/>
            </p:cNvSpPr>
            <p:nvPr/>
          </p:nvSpPr>
          <p:spPr bwMode="gray">
            <a:xfrm>
              <a:off x="636" y="674"/>
              <a:ext cx="1748" cy="10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100000">
                  <a:schemeClr val="accent1"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685800" y="3821212"/>
            <a:ext cx="7824788" cy="552450"/>
            <a:chOff x="399" y="2820"/>
            <a:chExt cx="4929" cy="348"/>
          </a:xfrm>
        </p:grpSpPr>
        <p:sp>
          <p:nvSpPr>
            <p:cNvPr id="37900" name="AutoShape 12"/>
            <p:cNvSpPr>
              <a:spLocks noChangeArrowheads="1"/>
            </p:cNvSpPr>
            <p:nvPr/>
          </p:nvSpPr>
          <p:spPr bwMode="gray">
            <a:xfrm>
              <a:off x="399" y="2905"/>
              <a:ext cx="218" cy="175"/>
            </a:xfrm>
            <a:prstGeom prst="roundRect">
              <a:avLst>
                <a:gd name="adj" fmla="val 29069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1" name="AutoShape 13"/>
            <p:cNvSpPr>
              <a:spLocks noChangeArrowheads="1"/>
            </p:cNvSpPr>
            <p:nvPr/>
          </p:nvSpPr>
          <p:spPr bwMode="gray">
            <a:xfrm>
              <a:off x="480" y="2820"/>
              <a:ext cx="4848" cy="348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902" name="Text Box 14"/>
          <p:cNvSpPr txBox="1">
            <a:spLocks noChangeArrowheads="1"/>
          </p:cNvSpPr>
          <p:nvPr/>
        </p:nvSpPr>
        <p:spPr bwMode="black">
          <a:xfrm>
            <a:off x="1652588" y="3916462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2000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black">
          <a:xfrm>
            <a:off x="4197350" y="3916462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2004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black">
          <a:xfrm>
            <a:off x="6562725" y="3916462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2008</a:t>
            </a:r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black">
          <a:xfrm flipV="1">
            <a:off x="966788" y="2011462"/>
            <a:ext cx="0" cy="1905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black">
          <a:xfrm flipV="1">
            <a:off x="3322638" y="1674912"/>
            <a:ext cx="0" cy="22415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black">
          <a:xfrm flipV="1">
            <a:off x="5662613" y="1217712"/>
            <a:ext cx="0" cy="2698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black">
          <a:xfrm flipV="1">
            <a:off x="8026400" y="836712"/>
            <a:ext cx="0" cy="3079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gray">
          <a:xfrm>
            <a:off x="966788" y="3459262"/>
            <a:ext cx="2347912" cy="457200"/>
          </a:xfrm>
          <a:prstGeom prst="bevel">
            <a:avLst>
              <a:gd name="adj" fmla="val 590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>
                    <a:alpha val="70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ltGray">
          <a:xfrm>
            <a:off x="3324225" y="2925862"/>
            <a:ext cx="2347913" cy="990600"/>
          </a:xfrm>
          <a:prstGeom prst="bevel">
            <a:avLst>
              <a:gd name="adj" fmla="val 304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>
                    <a:alpha val="70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gray">
          <a:xfrm>
            <a:off x="5672138" y="2316262"/>
            <a:ext cx="2347912" cy="1600200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>
                    <a:alpha val="70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black">
          <a:xfrm>
            <a:off x="966788" y="2287687"/>
            <a:ext cx="228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>
                <a:ea typeface="宋体" charset="-122"/>
                <a:cs typeface="Arial" charset="0"/>
              </a:rPr>
              <a:t>“</a:t>
            </a:r>
            <a:r>
              <a:rPr lang="en-US" altLang="zh-CN" sz="1400">
                <a:ea typeface="宋体" charset="-122"/>
                <a:cs typeface="Arial" charset="0"/>
              </a:rPr>
              <a:t>ThemeGallery is a Design Digital Content &amp; Contents mall developed by Guild Design Inc.”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black">
          <a:xfrm>
            <a:off x="3351213" y="1782862"/>
            <a:ext cx="228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>
                <a:ea typeface="宋体" charset="-122"/>
                <a:cs typeface="Arial" charset="0"/>
              </a:rPr>
              <a:t>“</a:t>
            </a:r>
            <a:r>
              <a:rPr lang="en-US" altLang="zh-CN" sz="1400">
                <a:ea typeface="宋体" charset="-122"/>
                <a:cs typeface="Arial" charset="0"/>
              </a:rPr>
              <a:t>ThemeGallery is a Design Digital Content &amp; Contents mall developed by Guild Design Inc.”</a:t>
            </a: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black">
          <a:xfrm>
            <a:off x="5699125" y="1173262"/>
            <a:ext cx="228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>
                <a:ea typeface="宋体" charset="-122"/>
                <a:cs typeface="Arial" charset="0"/>
              </a:rPr>
              <a:t>“</a:t>
            </a:r>
            <a:r>
              <a:rPr lang="en-US" altLang="zh-CN" sz="1400">
                <a:ea typeface="宋体" charset="-122"/>
                <a:cs typeface="Arial" charset="0"/>
              </a:rPr>
              <a:t>ThemeGallery is a Design Digital Content &amp; Contents mall developed by Guild Design Inc.”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black">
          <a:xfrm>
            <a:off x="1195388" y="3462437"/>
            <a:ext cx="18288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white">
          <a:xfrm>
            <a:off x="1233488" y="4476850"/>
            <a:ext cx="281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white">
          <a:xfrm>
            <a:off x="4903788" y="4476850"/>
            <a:ext cx="281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black">
          <a:xfrm>
            <a:off x="1073150" y="4953100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black">
          <a:xfrm>
            <a:off x="4721225" y="4953100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black">
          <a:xfrm>
            <a:off x="3557588" y="3230662"/>
            <a:ext cx="18288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black">
          <a:xfrm>
            <a:off x="5886450" y="2962375"/>
            <a:ext cx="18288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397577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115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