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33831-78E2-4A25-AFFC-575D987F75DD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EA325-3CC3-4A37-9C55-ED00E7C9BB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47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89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85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AutoShape 3"/>
          <p:cNvSpPr>
            <a:spLocks noChangeArrowheads="1"/>
          </p:cNvSpPr>
          <p:nvPr/>
        </p:nvSpPr>
        <p:spPr bwMode="gray">
          <a:xfrm>
            <a:off x="6289675" y="2212305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accent1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ltGray">
          <a:xfrm>
            <a:off x="6302375" y="3474368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accent2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gray">
          <a:xfrm>
            <a:off x="6289675" y="4758655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5847" name="Group 7"/>
          <p:cNvGrpSpPr>
            <a:grpSpLocks/>
          </p:cNvGrpSpPr>
          <p:nvPr/>
        </p:nvGrpSpPr>
        <p:grpSpPr bwMode="auto">
          <a:xfrm>
            <a:off x="4470400" y="1340768"/>
            <a:ext cx="4051300" cy="914400"/>
            <a:chOff x="2728" y="1008"/>
            <a:chExt cx="2552" cy="576"/>
          </a:xfrm>
        </p:grpSpPr>
        <p:sp>
          <p:nvSpPr>
            <p:cNvPr id="35848" name="Rectangle 8"/>
            <p:cNvSpPr>
              <a:spLocks noChangeArrowheads="1"/>
            </p:cNvSpPr>
            <p:nvPr/>
          </p:nvSpPr>
          <p:spPr bwMode="ltGray">
            <a:xfrm>
              <a:off x="2728" y="1008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ltGray">
            <a:xfrm>
              <a:off x="2735" y="1014"/>
              <a:ext cx="2536" cy="2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ltGray">
            <a:xfrm>
              <a:off x="2736" y="1264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61176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851" name="Text Box 11"/>
          <p:cNvSpPr txBox="1">
            <a:spLocks noChangeArrowheads="1"/>
          </p:cNvSpPr>
          <p:nvPr/>
        </p:nvSpPr>
        <p:spPr bwMode="gray">
          <a:xfrm>
            <a:off x="4851400" y="1874168"/>
            <a:ext cx="328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</p:txBody>
      </p:sp>
      <p:grpSp>
        <p:nvGrpSpPr>
          <p:cNvPr id="35852" name="Group 12"/>
          <p:cNvGrpSpPr>
            <a:grpSpLocks/>
          </p:cNvGrpSpPr>
          <p:nvPr/>
        </p:nvGrpSpPr>
        <p:grpSpPr bwMode="auto">
          <a:xfrm>
            <a:off x="4483100" y="2602830"/>
            <a:ext cx="4051300" cy="914400"/>
            <a:chOff x="2736" y="1803"/>
            <a:chExt cx="2552" cy="576"/>
          </a:xfrm>
        </p:grpSpPr>
        <p:sp>
          <p:nvSpPr>
            <p:cNvPr id="35853" name="Rectangle 13"/>
            <p:cNvSpPr>
              <a:spLocks noChangeArrowheads="1"/>
            </p:cNvSpPr>
            <p:nvPr/>
          </p:nvSpPr>
          <p:spPr bwMode="ltGray">
            <a:xfrm>
              <a:off x="2736" y="180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4" name="Rectangle 14"/>
            <p:cNvSpPr>
              <a:spLocks noChangeArrowheads="1"/>
            </p:cNvSpPr>
            <p:nvPr/>
          </p:nvSpPr>
          <p:spPr bwMode="ltGray">
            <a:xfrm>
              <a:off x="2743" y="1809"/>
              <a:ext cx="2536" cy="2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ltGray">
            <a:xfrm>
              <a:off x="2744" y="205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856" name="Text Box 16"/>
          <p:cNvSpPr txBox="1">
            <a:spLocks noChangeArrowheads="1"/>
          </p:cNvSpPr>
          <p:nvPr/>
        </p:nvSpPr>
        <p:spPr bwMode="gray">
          <a:xfrm>
            <a:off x="4851400" y="3121943"/>
            <a:ext cx="328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</p:txBody>
      </p:sp>
      <p:grpSp>
        <p:nvGrpSpPr>
          <p:cNvPr id="35857" name="Group 17"/>
          <p:cNvGrpSpPr>
            <a:grpSpLocks/>
          </p:cNvGrpSpPr>
          <p:nvPr/>
        </p:nvGrpSpPr>
        <p:grpSpPr bwMode="auto">
          <a:xfrm>
            <a:off x="4470400" y="3887118"/>
            <a:ext cx="4051300" cy="914400"/>
            <a:chOff x="2728" y="2612"/>
            <a:chExt cx="2552" cy="576"/>
          </a:xfrm>
        </p:grpSpPr>
        <p:sp>
          <p:nvSpPr>
            <p:cNvPr id="35858" name="Rectangle 18"/>
            <p:cNvSpPr>
              <a:spLocks noChangeArrowheads="1"/>
            </p:cNvSpPr>
            <p:nvPr/>
          </p:nvSpPr>
          <p:spPr bwMode="gray">
            <a:xfrm>
              <a:off x="2728" y="2612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59" name="Rectangle 19"/>
            <p:cNvSpPr>
              <a:spLocks noChangeArrowheads="1"/>
            </p:cNvSpPr>
            <p:nvPr/>
          </p:nvSpPr>
          <p:spPr bwMode="gray">
            <a:xfrm>
              <a:off x="2735" y="2618"/>
              <a:ext cx="2536" cy="26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60" name="Rectangle 20"/>
            <p:cNvSpPr>
              <a:spLocks noChangeArrowheads="1"/>
            </p:cNvSpPr>
            <p:nvPr/>
          </p:nvSpPr>
          <p:spPr bwMode="gray">
            <a:xfrm>
              <a:off x="2736" y="2868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6117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861" name="Text Box 21"/>
          <p:cNvSpPr txBox="1">
            <a:spLocks noChangeArrowheads="1"/>
          </p:cNvSpPr>
          <p:nvPr/>
        </p:nvSpPr>
        <p:spPr bwMode="gray">
          <a:xfrm>
            <a:off x="4851400" y="4412580"/>
            <a:ext cx="328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</p:txBody>
      </p:sp>
      <p:grpSp>
        <p:nvGrpSpPr>
          <p:cNvPr id="35862" name="Group 22"/>
          <p:cNvGrpSpPr>
            <a:grpSpLocks/>
          </p:cNvGrpSpPr>
          <p:nvPr/>
        </p:nvGrpSpPr>
        <p:grpSpPr bwMode="auto">
          <a:xfrm>
            <a:off x="4470400" y="5171405"/>
            <a:ext cx="4051300" cy="914400"/>
            <a:chOff x="2728" y="3421"/>
            <a:chExt cx="2552" cy="576"/>
          </a:xfrm>
        </p:grpSpPr>
        <p:sp>
          <p:nvSpPr>
            <p:cNvPr id="35863" name="Rectangle 23"/>
            <p:cNvSpPr>
              <a:spLocks noChangeArrowheads="1"/>
            </p:cNvSpPr>
            <p:nvPr/>
          </p:nvSpPr>
          <p:spPr bwMode="gray">
            <a:xfrm>
              <a:off x="2728" y="3421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gray">
            <a:xfrm>
              <a:off x="2735" y="3427"/>
              <a:ext cx="2536" cy="26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gray">
            <a:xfrm>
              <a:off x="2736" y="3677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61176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866" name="Text Box 26"/>
          <p:cNvSpPr txBox="1">
            <a:spLocks noChangeArrowheads="1"/>
          </p:cNvSpPr>
          <p:nvPr/>
        </p:nvSpPr>
        <p:spPr bwMode="gray">
          <a:xfrm>
            <a:off x="4851400" y="5693693"/>
            <a:ext cx="328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400" b="1">
                <a:solidFill>
                  <a:srgbClr val="000000"/>
                </a:solidFill>
                <a:ea typeface="宋体" charset="-122"/>
                <a:cs typeface="Arial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ea typeface="宋体" charset="-122"/>
                <a:cs typeface="Arial" charset="0"/>
              </a:rPr>
              <a:t>Description of the sub contents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black">
          <a:xfrm>
            <a:off x="5294313" y="1348705"/>
            <a:ext cx="24320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200" b="1">
                <a:solidFill>
                  <a:srgbClr val="FFFFFF"/>
                </a:solidFill>
                <a:ea typeface="宋体" charset="-122"/>
                <a:cs typeface="Arial" charset="0"/>
              </a:rPr>
              <a:t>Title in here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black">
          <a:xfrm>
            <a:off x="5327650" y="2596480"/>
            <a:ext cx="24320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200" b="1">
                <a:solidFill>
                  <a:srgbClr val="FFFFFF"/>
                </a:solidFill>
                <a:ea typeface="宋体" charset="-122"/>
                <a:cs typeface="Arial" charset="0"/>
              </a:rPr>
              <a:t>Title in here</a:t>
            </a:r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black">
          <a:xfrm>
            <a:off x="5327650" y="3864893"/>
            <a:ext cx="24320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200" b="1">
                <a:solidFill>
                  <a:srgbClr val="FFFFFF"/>
                </a:solidFill>
                <a:ea typeface="宋体" charset="-122"/>
                <a:cs typeface="Arial" charset="0"/>
              </a:rPr>
              <a:t>Title in here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black">
          <a:xfrm>
            <a:off x="5327650" y="5144418"/>
            <a:ext cx="24320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200" b="1">
                <a:solidFill>
                  <a:srgbClr val="FFFFFF"/>
                </a:solidFill>
                <a:ea typeface="宋体" charset="-122"/>
                <a:cs typeface="Arial" charset="0"/>
              </a:rPr>
              <a:t>Title in here</a:t>
            </a:r>
          </a:p>
        </p:txBody>
      </p:sp>
      <p:grpSp>
        <p:nvGrpSpPr>
          <p:cNvPr id="35871" name="Group 31"/>
          <p:cNvGrpSpPr>
            <a:grpSpLocks/>
          </p:cNvGrpSpPr>
          <p:nvPr/>
        </p:nvGrpSpPr>
        <p:grpSpPr bwMode="auto">
          <a:xfrm>
            <a:off x="731788" y="2132633"/>
            <a:ext cx="2832100" cy="2376487"/>
            <a:chOff x="357" y="1193"/>
            <a:chExt cx="1784" cy="1497"/>
          </a:xfrm>
        </p:grpSpPr>
        <p:sp>
          <p:nvSpPr>
            <p:cNvPr id="35872" name="Freeform 32"/>
            <p:cNvSpPr>
              <a:spLocks/>
            </p:cNvSpPr>
            <p:nvPr/>
          </p:nvSpPr>
          <p:spPr bwMode="gray">
            <a:xfrm flipH="1">
              <a:off x="1156" y="2240"/>
              <a:ext cx="841" cy="432"/>
            </a:xfrm>
            <a:custGeom>
              <a:avLst/>
              <a:gdLst>
                <a:gd name="T0" fmla="*/ 0 w 335"/>
                <a:gd name="T1" fmla="*/ 166 h 173"/>
                <a:gd name="T2" fmla="*/ 58 w 335"/>
                <a:gd name="T3" fmla="*/ 173 h 173"/>
                <a:gd name="T4" fmla="*/ 297 w 335"/>
                <a:gd name="T5" fmla="*/ 32 h 173"/>
                <a:gd name="T6" fmla="*/ 289 w 335"/>
                <a:gd name="T7" fmla="*/ 8 h 173"/>
                <a:gd name="T8" fmla="*/ 223 w 335"/>
                <a:gd name="T9" fmla="*/ 26 h 173"/>
                <a:gd name="T10" fmla="*/ 0 w 335"/>
                <a:gd name="T11" fmla="*/ 16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3" name="Freeform 33"/>
            <p:cNvSpPr>
              <a:spLocks/>
            </p:cNvSpPr>
            <p:nvPr/>
          </p:nvSpPr>
          <p:spPr bwMode="gray">
            <a:xfrm>
              <a:off x="663" y="2133"/>
              <a:ext cx="882" cy="418"/>
            </a:xfrm>
            <a:custGeom>
              <a:avLst/>
              <a:gdLst>
                <a:gd name="T0" fmla="*/ 882 w 882"/>
                <a:gd name="T1" fmla="*/ 374 h 425"/>
                <a:gd name="T2" fmla="*/ 719 w 882"/>
                <a:gd name="T3" fmla="*/ 425 h 425"/>
                <a:gd name="T4" fmla="*/ 88 w 882"/>
                <a:gd name="T5" fmla="*/ 93 h 425"/>
                <a:gd name="T6" fmla="*/ 188 w 882"/>
                <a:gd name="T7" fmla="*/ 3 h 425"/>
                <a:gd name="T8" fmla="*/ 343 w 882"/>
                <a:gd name="T9" fmla="*/ 73 h 425"/>
                <a:gd name="T10" fmla="*/ 882 w 882"/>
                <a:gd name="T11" fmla="*/ 37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2" h="425">
                  <a:moveTo>
                    <a:pt x="882" y="374"/>
                  </a:moveTo>
                  <a:lnTo>
                    <a:pt x="719" y="425"/>
                  </a:lnTo>
                  <a:lnTo>
                    <a:pt x="88" y="93"/>
                  </a:lnTo>
                  <a:cubicBezTo>
                    <a:pt x="0" y="23"/>
                    <a:pt x="145" y="5"/>
                    <a:pt x="188" y="3"/>
                  </a:cubicBezTo>
                  <a:cubicBezTo>
                    <a:pt x="218" y="0"/>
                    <a:pt x="221" y="8"/>
                    <a:pt x="343" y="73"/>
                  </a:cubicBezTo>
                  <a:lnTo>
                    <a:pt x="882" y="374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4" name="Freeform 34"/>
            <p:cNvSpPr>
              <a:spLocks/>
            </p:cNvSpPr>
            <p:nvPr/>
          </p:nvSpPr>
          <p:spPr bwMode="gray">
            <a:xfrm>
              <a:off x="357" y="2336"/>
              <a:ext cx="748" cy="354"/>
            </a:xfrm>
            <a:custGeom>
              <a:avLst/>
              <a:gdLst>
                <a:gd name="T0" fmla="*/ 748 w 748"/>
                <a:gd name="T1" fmla="*/ 320 h 354"/>
                <a:gd name="T2" fmla="*/ 604 w 748"/>
                <a:gd name="T3" fmla="*/ 354 h 354"/>
                <a:gd name="T4" fmla="*/ 63 w 748"/>
                <a:gd name="T5" fmla="*/ 84 h 354"/>
                <a:gd name="T6" fmla="*/ 221 w 748"/>
                <a:gd name="T7" fmla="*/ 39 h 354"/>
                <a:gd name="T8" fmla="*/ 748 w 748"/>
                <a:gd name="T9" fmla="*/ 32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8" h="354">
                  <a:moveTo>
                    <a:pt x="748" y="320"/>
                  </a:moveTo>
                  <a:lnTo>
                    <a:pt x="604" y="354"/>
                  </a:lnTo>
                  <a:lnTo>
                    <a:pt x="63" y="84"/>
                  </a:lnTo>
                  <a:cubicBezTo>
                    <a:pt x="0" y="31"/>
                    <a:pt x="107" y="0"/>
                    <a:pt x="221" y="39"/>
                  </a:cubicBezTo>
                  <a:lnTo>
                    <a:pt x="748" y="32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5875" name="Group 35"/>
            <p:cNvGrpSpPr>
              <a:grpSpLocks/>
            </p:cNvGrpSpPr>
            <p:nvPr/>
          </p:nvGrpSpPr>
          <p:grpSpPr bwMode="auto">
            <a:xfrm>
              <a:off x="827" y="1193"/>
              <a:ext cx="1314" cy="1490"/>
              <a:chOff x="313" y="2400"/>
              <a:chExt cx="1349" cy="1534"/>
            </a:xfrm>
          </p:grpSpPr>
          <p:sp>
            <p:nvSpPr>
              <p:cNvPr id="35876" name="Freeform 36"/>
              <p:cNvSpPr>
                <a:spLocks/>
              </p:cNvSpPr>
              <p:nvPr/>
            </p:nvSpPr>
            <p:spPr bwMode="gray">
              <a:xfrm flipH="1">
                <a:off x="1229" y="2814"/>
                <a:ext cx="433" cy="1097"/>
              </a:xfrm>
              <a:custGeom>
                <a:avLst/>
                <a:gdLst>
                  <a:gd name="T0" fmla="*/ 103 w 224"/>
                  <a:gd name="T1" fmla="*/ 101 h 569"/>
                  <a:gd name="T2" fmla="*/ 74 w 224"/>
                  <a:gd name="T3" fmla="*/ 50 h 569"/>
                  <a:gd name="T4" fmla="*/ 121 w 224"/>
                  <a:gd name="T5" fmla="*/ 1 h 569"/>
                  <a:gd name="T6" fmla="*/ 171 w 224"/>
                  <a:gd name="T7" fmla="*/ 52 h 569"/>
                  <a:gd name="T8" fmla="*/ 135 w 224"/>
                  <a:gd name="T9" fmla="*/ 101 h 569"/>
                  <a:gd name="T10" fmla="*/ 134 w 224"/>
                  <a:gd name="T11" fmla="*/ 124 h 569"/>
                  <a:gd name="T12" fmla="*/ 209 w 224"/>
                  <a:gd name="T13" fmla="*/ 145 h 569"/>
                  <a:gd name="T14" fmla="*/ 221 w 224"/>
                  <a:gd name="T15" fmla="*/ 204 h 569"/>
                  <a:gd name="T16" fmla="*/ 218 w 224"/>
                  <a:gd name="T17" fmla="*/ 321 h 569"/>
                  <a:gd name="T18" fmla="*/ 209 w 224"/>
                  <a:gd name="T19" fmla="*/ 365 h 569"/>
                  <a:gd name="T20" fmla="*/ 196 w 224"/>
                  <a:gd name="T21" fmla="*/ 308 h 569"/>
                  <a:gd name="T22" fmla="*/ 187 w 224"/>
                  <a:gd name="T23" fmla="*/ 202 h 569"/>
                  <a:gd name="T24" fmla="*/ 170 w 224"/>
                  <a:gd name="T25" fmla="*/ 321 h 569"/>
                  <a:gd name="T26" fmla="*/ 144 w 224"/>
                  <a:gd name="T27" fmla="*/ 569 h 569"/>
                  <a:gd name="T28" fmla="*/ 78 w 224"/>
                  <a:gd name="T29" fmla="*/ 565 h 569"/>
                  <a:gd name="T30" fmla="*/ 50 w 224"/>
                  <a:gd name="T31" fmla="*/ 325 h 569"/>
                  <a:gd name="T32" fmla="*/ 33 w 224"/>
                  <a:gd name="T33" fmla="*/ 208 h 569"/>
                  <a:gd name="T34" fmla="*/ 25 w 224"/>
                  <a:gd name="T35" fmla="*/ 310 h 569"/>
                  <a:gd name="T36" fmla="*/ 12 w 224"/>
                  <a:gd name="T37" fmla="*/ 365 h 569"/>
                  <a:gd name="T38" fmla="*/ 1 w 224"/>
                  <a:gd name="T39" fmla="*/ 305 h 569"/>
                  <a:gd name="T40" fmla="*/ 7 w 224"/>
                  <a:gd name="T41" fmla="*/ 184 h 569"/>
                  <a:gd name="T42" fmla="*/ 23 w 224"/>
                  <a:gd name="T43" fmla="*/ 140 h 569"/>
                  <a:gd name="T44" fmla="*/ 102 w 224"/>
                  <a:gd name="T45" fmla="*/ 124 h 569"/>
                  <a:gd name="T46" fmla="*/ 103 w 224"/>
                  <a:gd name="T47" fmla="*/ 101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8235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scene3d>
                <a:camera prst="legacyPerspectiveTopLeft">
                  <a:rot lat="0" lon="200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rotWithShape="0">
                        <a:srgbClr val="1C1C1C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35877" name="Freeform 37"/>
              <p:cNvSpPr>
                <a:spLocks/>
              </p:cNvSpPr>
              <p:nvPr/>
            </p:nvSpPr>
            <p:spPr bwMode="gray">
              <a:xfrm flipH="1">
                <a:off x="700" y="2400"/>
                <a:ext cx="545" cy="1380"/>
              </a:xfrm>
              <a:custGeom>
                <a:avLst/>
                <a:gdLst>
                  <a:gd name="T0" fmla="*/ 103 w 224"/>
                  <a:gd name="T1" fmla="*/ 101 h 569"/>
                  <a:gd name="T2" fmla="*/ 74 w 224"/>
                  <a:gd name="T3" fmla="*/ 50 h 569"/>
                  <a:gd name="T4" fmla="*/ 121 w 224"/>
                  <a:gd name="T5" fmla="*/ 1 h 569"/>
                  <a:gd name="T6" fmla="*/ 171 w 224"/>
                  <a:gd name="T7" fmla="*/ 52 h 569"/>
                  <a:gd name="T8" fmla="*/ 135 w 224"/>
                  <a:gd name="T9" fmla="*/ 101 h 569"/>
                  <a:gd name="T10" fmla="*/ 134 w 224"/>
                  <a:gd name="T11" fmla="*/ 124 h 569"/>
                  <a:gd name="T12" fmla="*/ 209 w 224"/>
                  <a:gd name="T13" fmla="*/ 145 h 569"/>
                  <a:gd name="T14" fmla="*/ 221 w 224"/>
                  <a:gd name="T15" fmla="*/ 204 h 569"/>
                  <a:gd name="T16" fmla="*/ 218 w 224"/>
                  <a:gd name="T17" fmla="*/ 321 h 569"/>
                  <a:gd name="T18" fmla="*/ 209 w 224"/>
                  <a:gd name="T19" fmla="*/ 365 h 569"/>
                  <a:gd name="T20" fmla="*/ 196 w 224"/>
                  <a:gd name="T21" fmla="*/ 308 h 569"/>
                  <a:gd name="T22" fmla="*/ 187 w 224"/>
                  <a:gd name="T23" fmla="*/ 202 h 569"/>
                  <a:gd name="T24" fmla="*/ 170 w 224"/>
                  <a:gd name="T25" fmla="*/ 321 h 569"/>
                  <a:gd name="T26" fmla="*/ 144 w 224"/>
                  <a:gd name="T27" fmla="*/ 569 h 569"/>
                  <a:gd name="T28" fmla="*/ 78 w 224"/>
                  <a:gd name="T29" fmla="*/ 565 h 569"/>
                  <a:gd name="T30" fmla="*/ 50 w 224"/>
                  <a:gd name="T31" fmla="*/ 325 h 569"/>
                  <a:gd name="T32" fmla="*/ 33 w 224"/>
                  <a:gd name="T33" fmla="*/ 208 h 569"/>
                  <a:gd name="T34" fmla="*/ 25 w 224"/>
                  <a:gd name="T35" fmla="*/ 310 h 569"/>
                  <a:gd name="T36" fmla="*/ 12 w 224"/>
                  <a:gd name="T37" fmla="*/ 365 h 569"/>
                  <a:gd name="T38" fmla="*/ 1 w 224"/>
                  <a:gd name="T39" fmla="*/ 305 h 569"/>
                  <a:gd name="T40" fmla="*/ 7 w 224"/>
                  <a:gd name="T41" fmla="*/ 184 h 569"/>
                  <a:gd name="T42" fmla="*/ 23 w 224"/>
                  <a:gd name="T43" fmla="*/ 140 h 569"/>
                  <a:gd name="T44" fmla="*/ 102 w 224"/>
                  <a:gd name="T45" fmla="*/ 124 h 569"/>
                  <a:gd name="T46" fmla="*/ 103 w 224"/>
                  <a:gd name="T47" fmla="*/ 101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82353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scene3d>
                <a:camera prst="legacyPerspectiveTopLeft">
                  <a:rot lat="0" lon="197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rotWithShape="0">
                        <a:srgbClr val="1C1C1C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35878" name="Freeform 38"/>
              <p:cNvSpPr>
                <a:spLocks/>
              </p:cNvSpPr>
              <p:nvPr/>
            </p:nvSpPr>
            <p:spPr bwMode="gray">
              <a:xfrm flipH="1">
                <a:off x="313" y="2837"/>
                <a:ext cx="433" cy="1097"/>
              </a:xfrm>
              <a:custGeom>
                <a:avLst/>
                <a:gdLst>
                  <a:gd name="T0" fmla="*/ 103 w 224"/>
                  <a:gd name="T1" fmla="*/ 101 h 569"/>
                  <a:gd name="T2" fmla="*/ 74 w 224"/>
                  <a:gd name="T3" fmla="*/ 50 h 569"/>
                  <a:gd name="T4" fmla="*/ 121 w 224"/>
                  <a:gd name="T5" fmla="*/ 1 h 569"/>
                  <a:gd name="T6" fmla="*/ 171 w 224"/>
                  <a:gd name="T7" fmla="*/ 52 h 569"/>
                  <a:gd name="T8" fmla="*/ 135 w 224"/>
                  <a:gd name="T9" fmla="*/ 101 h 569"/>
                  <a:gd name="T10" fmla="*/ 134 w 224"/>
                  <a:gd name="T11" fmla="*/ 124 h 569"/>
                  <a:gd name="T12" fmla="*/ 209 w 224"/>
                  <a:gd name="T13" fmla="*/ 145 h 569"/>
                  <a:gd name="T14" fmla="*/ 221 w 224"/>
                  <a:gd name="T15" fmla="*/ 204 h 569"/>
                  <a:gd name="T16" fmla="*/ 218 w 224"/>
                  <a:gd name="T17" fmla="*/ 321 h 569"/>
                  <a:gd name="T18" fmla="*/ 209 w 224"/>
                  <a:gd name="T19" fmla="*/ 365 h 569"/>
                  <a:gd name="T20" fmla="*/ 196 w 224"/>
                  <a:gd name="T21" fmla="*/ 308 h 569"/>
                  <a:gd name="T22" fmla="*/ 187 w 224"/>
                  <a:gd name="T23" fmla="*/ 202 h 569"/>
                  <a:gd name="T24" fmla="*/ 170 w 224"/>
                  <a:gd name="T25" fmla="*/ 321 h 569"/>
                  <a:gd name="T26" fmla="*/ 144 w 224"/>
                  <a:gd name="T27" fmla="*/ 569 h 569"/>
                  <a:gd name="T28" fmla="*/ 78 w 224"/>
                  <a:gd name="T29" fmla="*/ 565 h 569"/>
                  <a:gd name="T30" fmla="*/ 50 w 224"/>
                  <a:gd name="T31" fmla="*/ 325 h 569"/>
                  <a:gd name="T32" fmla="*/ 33 w 224"/>
                  <a:gd name="T33" fmla="*/ 208 h 569"/>
                  <a:gd name="T34" fmla="*/ 25 w 224"/>
                  <a:gd name="T35" fmla="*/ 310 h 569"/>
                  <a:gd name="T36" fmla="*/ 12 w 224"/>
                  <a:gd name="T37" fmla="*/ 365 h 569"/>
                  <a:gd name="T38" fmla="*/ 1 w 224"/>
                  <a:gd name="T39" fmla="*/ 305 h 569"/>
                  <a:gd name="T40" fmla="*/ 7 w 224"/>
                  <a:gd name="T41" fmla="*/ 184 h 569"/>
                  <a:gd name="T42" fmla="*/ 23 w 224"/>
                  <a:gd name="T43" fmla="*/ 140 h 569"/>
                  <a:gd name="T44" fmla="*/ 102 w 224"/>
                  <a:gd name="T45" fmla="*/ 124 h 569"/>
                  <a:gd name="T46" fmla="*/ 103 w 224"/>
                  <a:gd name="T47" fmla="*/ 101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EAEAEA">
                      <a:gamma/>
                      <a:shade val="8588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scene3d>
                <a:camera prst="legacyPerspectiveTopLeft">
                  <a:rot lat="0" lon="200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rotWithShape="0">
                        <a:srgbClr val="1C1C1C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1099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53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