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DAD90-9B0E-427B-A7E8-7999935BA34A}" type="datetimeFigureOut">
              <a:rPr lang="zh-CN" altLang="en-US" smtClean="0"/>
              <a:t>2013/6/17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3668BB-5F0A-474D-A872-8359F36C44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6287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B23DC-46D6-40D0-AA3B-9B8FEE124088}" type="slidenum">
              <a:rPr lang="zh-CN" altLang="en-US" smtClean="0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79461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82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1533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9" name="Group 3"/>
          <p:cNvGrpSpPr>
            <a:grpSpLocks/>
          </p:cNvGrpSpPr>
          <p:nvPr/>
        </p:nvGrpSpPr>
        <p:grpSpPr bwMode="auto">
          <a:xfrm>
            <a:off x="511175" y="3830737"/>
            <a:ext cx="8153400" cy="1936750"/>
            <a:chOff x="288" y="2908"/>
            <a:chExt cx="5232" cy="996"/>
          </a:xfrm>
        </p:grpSpPr>
        <p:sp>
          <p:nvSpPr>
            <p:cNvPr id="34820" name="AutoShape 4"/>
            <p:cNvSpPr>
              <a:spLocks noChangeArrowheads="1"/>
            </p:cNvSpPr>
            <p:nvPr/>
          </p:nvSpPr>
          <p:spPr bwMode="gray">
            <a:xfrm>
              <a:off x="288" y="2908"/>
              <a:ext cx="5232" cy="99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DDDDDD">
                    <a:gamma/>
                    <a:tint val="47451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tint val="47451"/>
                    <a:invGamma/>
                  </a:srgbClr>
                </a:gs>
              </a:gsLst>
              <a:lin ang="5400000" scaled="1"/>
            </a:gradFill>
            <a:ln w="12700" algn="ctr">
              <a:solidFill>
                <a:srgbClr val="DDDDDD"/>
              </a:solidFill>
              <a:round/>
              <a:headEnd/>
              <a:tailEnd/>
            </a:ln>
            <a:effectLst>
              <a:outerShdw dist="50800" dir="54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821" name="AutoShape 5"/>
            <p:cNvSpPr>
              <a:spLocks noChangeArrowheads="1"/>
            </p:cNvSpPr>
            <p:nvPr/>
          </p:nvSpPr>
          <p:spPr bwMode="gray">
            <a:xfrm>
              <a:off x="307" y="2928"/>
              <a:ext cx="5196" cy="952"/>
            </a:xfrm>
            <a:prstGeom prst="roundRect">
              <a:avLst>
                <a:gd name="adj" fmla="val 14810"/>
              </a:avLst>
            </a:prstGeom>
            <a:gradFill rotWithShape="1">
              <a:gsLst>
                <a:gs pos="0">
                  <a:schemeClr val="bg1"/>
                </a:gs>
                <a:gs pos="50000">
                  <a:schemeClr val="bg1">
                    <a:gamma/>
                    <a:tint val="54118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19050" algn="ctr">
              <a:solidFill>
                <a:srgbClr val="DDDDDD">
                  <a:alpha val="2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4822" name="Group 6"/>
          <p:cNvGrpSpPr>
            <a:grpSpLocks/>
          </p:cNvGrpSpPr>
          <p:nvPr/>
        </p:nvGrpSpPr>
        <p:grpSpPr bwMode="auto">
          <a:xfrm>
            <a:off x="790575" y="3438625"/>
            <a:ext cx="1854200" cy="815975"/>
            <a:chOff x="479" y="2640"/>
            <a:chExt cx="1264" cy="556"/>
          </a:xfrm>
        </p:grpSpPr>
        <p:sp>
          <p:nvSpPr>
            <p:cNvPr id="34823" name="AutoShape 7"/>
            <p:cNvSpPr>
              <a:spLocks noChangeArrowheads="1"/>
            </p:cNvSpPr>
            <p:nvPr/>
          </p:nvSpPr>
          <p:spPr bwMode="ltGray">
            <a:xfrm>
              <a:off x="479" y="2640"/>
              <a:ext cx="1264" cy="556"/>
            </a:xfrm>
            <a:prstGeom prst="chevron">
              <a:avLst>
                <a:gd name="adj" fmla="val 36511"/>
              </a:avLst>
            </a:prstGeom>
            <a:gradFill rotWithShape="1">
              <a:gsLst>
                <a:gs pos="0">
                  <a:schemeClr val="accent1">
                    <a:gamma/>
                    <a:tint val="1019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tint val="10196"/>
                    <a:invGamma/>
                  </a:schemeClr>
                </a:gs>
              </a:gsLst>
              <a:lin ang="0" scaled="1"/>
            </a:gradFill>
            <a:ln w="12700" algn="ctr">
              <a:solidFill>
                <a:schemeClr val="accent1"/>
              </a:solidFill>
              <a:miter lim="800000"/>
              <a:headEnd/>
              <a:tailEnd/>
            </a:ln>
            <a:effectLst>
              <a:outerShdw dist="50800" dir="54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824" name="AutoShape 8"/>
            <p:cNvSpPr>
              <a:spLocks noChangeArrowheads="1"/>
            </p:cNvSpPr>
            <p:nvPr/>
          </p:nvSpPr>
          <p:spPr bwMode="ltGray">
            <a:xfrm>
              <a:off x="501" y="2655"/>
              <a:ext cx="1229" cy="528"/>
            </a:xfrm>
            <a:prstGeom prst="chevron">
              <a:avLst>
                <a:gd name="adj" fmla="val 38600"/>
              </a:avLst>
            </a:prstGeom>
            <a:gradFill rotWithShape="1">
              <a:gsLst>
                <a:gs pos="0">
                  <a:schemeClr val="accent1">
                    <a:gamma/>
                    <a:tint val="50980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tint val="50980"/>
                    <a:invGamma/>
                  </a:schemeClr>
                </a:gs>
              </a:gsLst>
              <a:lin ang="5400000" scaled="1"/>
            </a:gradFill>
            <a:ln w="12700" algn="ctr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0800" dir="54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4825" name="Text Box 9"/>
          <p:cNvSpPr txBox="1">
            <a:spLocks noChangeArrowheads="1"/>
          </p:cNvSpPr>
          <p:nvPr/>
        </p:nvSpPr>
        <p:spPr bwMode="black">
          <a:xfrm>
            <a:off x="911225" y="3579912"/>
            <a:ext cx="1577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b="1">
                <a:solidFill>
                  <a:srgbClr val="FFFFFF"/>
                </a:solidFill>
                <a:ea typeface="宋体" charset="-122"/>
                <a:cs typeface="Arial" charset="0"/>
              </a:rPr>
              <a:t>Title</a:t>
            </a:r>
          </a:p>
        </p:txBody>
      </p:sp>
      <p:grpSp>
        <p:nvGrpSpPr>
          <p:cNvPr id="34826" name="Group 10"/>
          <p:cNvGrpSpPr>
            <a:grpSpLocks/>
          </p:cNvGrpSpPr>
          <p:nvPr/>
        </p:nvGrpSpPr>
        <p:grpSpPr bwMode="auto">
          <a:xfrm>
            <a:off x="2667000" y="3438625"/>
            <a:ext cx="1854200" cy="815975"/>
            <a:chOff x="479" y="2640"/>
            <a:chExt cx="1264" cy="556"/>
          </a:xfrm>
        </p:grpSpPr>
        <p:sp>
          <p:nvSpPr>
            <p:cNvPr id="34827" name="AutoShape 11"/>
            <p:cNvSpPr>
              <a:spLocks noChangeArrowheads="1"/>
            </p:cNvSpPr>
            <p:nvPr/>
          </p:nvSpPr>
          <p:spPr bwMode="ltGray">
            <a:xfrm>
              <a:off x="479" y="2640"/>
              <a:ext cx="1264" cy="556"/>
            </a:xfrm>
            <a:prstGeom prst="chevron">
              <a:avLst>
                <a:gd name="adj" fmla="val 36511"/>
              </a:avLst>
            </a:prstGeom>
            <a:gradFill rotWithShape="1">
              <a:gsLst>
                <a:gs pos="0">
                  <a:schemeClr val="accent2">
                    <a:gamma/>
                    <a:tint val="10196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tint val="10196"/>
                    <a:invGamma/>
                  </a:schemeClr>
                </a:gs>
              </a:gsLst>
              <a:lin ang="0" scaled="1"/>
            </a:gradFill>
            <a:ln w="1270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0800" dir="54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828" name="AutoShape 12"/>
            <p:cNvSpPr>
              <a:spLocks noChangeArrowheads="1"/>
            </p:cNvSpPr>
            <p:nvPr/>
          </p:nvSpPr>
          <p:spPr bwMode="ltGray">
            <a:xfrm>
              <a:off x="501" y="2655"/>
              <a:ext cx="1229" cy="528"/>
            </a:xfrm>
            <a:prstGeom prst="chevron">
              <a:avLst>
                <a:gd name="adj" fmla="val 38600"/>
              </a:avLst>
            </a:prstGeom>
            <a:gradFill rotWithShape="1">
              <a:gsLst>
                <a:gs pos="0">
                  <a:schemeClr val="accent2">
                    <a:gamma/>
                    <a:tint val="50980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tint val="50980"/>
                    <a:invGamma/>
                  </a:schemeClr>
                </a:gs>
              </a:gsLst>
              <a:lin ang="5400000" scaled="1"/>
            </a:gradFill>
            <a:ln w="12700" algn="ctr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0800" dir="54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4829" name="Group 13"/>
          <p:cNvGrpSpPr>
            <a:grpSpLocks/>
          </p:cNvGrpSpPr>
          <p:nvPr/>
        </p:nvGrpSpPr>
        <p:grpSpPr bwMode="auto">
          <a:xfrm>
            <a:off x="4552950" y="3438625"/>
            <a:ext cx="1854200" cy="815975"/>
            <a:chOff x="479" y="2640"/>
            <a:chExt cx="1264" cy="556"/>
          </a:xfrm>
        </p:grpSpPr>
        <p:sp>
          <p:nvSpPr>
            <p:cNvPr id="34830" name="AutoShape 14"/>
            <p:cNvSpPr>
              <a:spLocks noChangeArrowheads="1"/>
            </p:cNvSpPr>
            <p:nvPr/>
          </p:nvSpPr>
          <p:spPr bwMode="gray">
            <a:xfrm>
              <a:off x="479" y="2640"/>
              <a:ext cx="1264" cy="556"/>
            </a:xfrm>
            <a:prstGeom prst="chevron">
              <a:avLst>
                <a:gd name="adj" fmla="val 36511"/>
              </a:avLst>
            </a:prstGeom>
            <a:gradFill rotWithShape="1">
              <a:gsLst>
                <a:gs pos="0">
                  <a:schemeClr val="hlink">
                    <a:gamma/>
                    <a:tint val="10196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10196"/>
                    <a:invGamma/>
                  </a:schemeClr>
                </a:gs>
              </a:gsLst>
              <a:lin ang="0" scaled="1"/>
            </a:gradFill>
            <a:ln w="12700" algn="ctr">
              <a:solidFill>
                <a:schemeClr val="hlink"/>
              </a:solidFill>
              <a:miter lim="800000"/>
              <a:headEnd/>
              <a:tailEnd/>
            </a:ln>
            <a:effectLst>
              <a:outerShdw dist="50800" dir="54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831" name="AutoShape 15"/>
            <p:cNvSpPr>
              <a:spLocks noChangeArrowheads="1"/>
            </p:cNvSpPr>
            <p:nvPr/>
          </p:nvSpPr>
          <p:spPr bwMode="gray">
            <a:xfrm>
              <a:off x="501" y="2655"/>
              <a:ext cx="1229" cy="528"/>
            </a:xfrm>
            <a:prstGeom prst="chevron">
              <a:avLst>
                <a:gd name="adj" fmla="val 38600"/>
              </a:avLst>
            </a:prstGeom>
            <a:gradFill rotWithShape="1">
              <a:gsLst>
                <a:gs pos="0">
                  <a:schemeClr val="hlink">
                    <a:gamma/>
                    <a:tint val="5098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50980"/>
                    <a:invGamma/>
                  </a:schemeClr>
                </a:gs>
              </a:gsLst>
              <a:lin ang="5400000" scaled="1"/>
            </a:gradFill>
            <a:ln w="12700" algn="ctr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0800" dir="54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4832" name="Group 16"/>
          <p:cNvGrpSpPr>
            <a:grpSpLocks/>
          </p:cNvGrpSpPr>
          <p:nvPr/>
        </p:nvGrpSpPr>
        <p:grpSpPr bwMode="auto">
          <a:xfrm>
            <a:off x="6429375" y="3438625"/>
            <a:ext cx="1854200" cy="815975"/>
            <a:chOff x="479" y="2640"/>
            <a:chExt cx="1264" cy="556"/>
          </a:xfrm>
        </p:grpSpPr>
        <p:sp>
          <p:nvSpPr>
            <p:cNvPr id="34833" name="AutoShape 17"/>
            <p:cNvSpPr>
              <a:spLocks noChangeArrowheads="1"/>
            </p:cNvSpPr>
            <p:nvPr/>
          </p:nvSpPr>
          <p:spPr bwMode="gray">
            <a:xfrm>
              <a:off x="479" y="2640"/>
              <a:ext cx="1264" cy="556"/>
            </a:xfrm>
            <a:prstGeom prst="chevron">
              <a:avLst>
                <a:gd name="adj" fmla="val 36511"/>
              </a:avLst>
            </a:prstGeom>
            <a:gradFill rotWithShape="1">
              <a:gsLst>
                <a:gs pos="0">
                  <a:schemeClr val="folHlink">
                    <a:gamma/>
                    <a:tint val="10196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10196"/>
                    <a:invGamma/>
                  </a:schemeClr>
                </a:gs>
              </a:gsLst>
              <a:lin ang="0" scaled="1"/>
            </a:gradFill>
            <a:ln w="12700" algn="ctr">
              <a:solidFill>
                <a:schemeClr val="folHlink"/>
              </a:solidFill>
              <a:miter lim="800000"/>
              <a:headEnd/>
              <a:tailEnd/>
            </a:ln>
            <a:effectLst>
              <a:outerShdw dist="50800" dir="54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834" name="AutoShape 18"/>
            <p:cNvSpPr>
              <a:spLocks noChangeArrowheads="1"/>
            </p:cNvSpPr>
            <p:nvPr/>
          </p:nvSpPr>
          <p:spPr bwMode="gray">
            <a:xfrm>
              <a:off x="501" y="2655"/>
              <a:ext cx="1229" cy="528"/>
            </a:xfrm>
            <a:prstGeom prst="chevron">
              <a:avLst>
                <a:gd name="adj" fmla="val 38600"/>
              </a:avLst>
            </a:prstGeom>
            <a:gradFill rotWithShape="1">
              <a:gsLst>
                <a:gs pos="0">
                  <a:schemeClr val="folHlink">
                    <a:gamma/>
                    <a:tint val="5098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50980"/>
                    <a:invGamma/>
                  </a:schemeClr>
                </a:gs>
              </a:gsLst>
              <a:lin ang="5400000" scaled="1"/>
            </a:gradFill>
            <a:ln w="12700" algn="ctr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0800" dir="54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4835" name="Text Box 19"/>
          <p:cNvSpPr txBox="1">
            <a:spLocks noChangeArrowheads="1"/>
          </p:cNvSpPr>
          <p:nvPr/>
        </p:nvSpPr>
        <p:spPr bwMode="gray">
          <a:xfrm>
            <a:off x="739775" y="4413350"/>
            <a:ext cx="1752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zh-CN" altLang="en-US" sz="1400" b="1">
                <a:solidFill>
                  <a:srgbClr val="000000"/>
                </a:solidFill>
                <a:ea typeface="宋体" charset="-122"/>
                <a:cs typeface="Arial" charset="0"/>
              </a:rPr>
              <a:t> </a:t>
            </a:r>
            <a:r>
              <a:rPr lang="en-US" altLang="zh-CN" sz="1400" b="1">
                <a:solidFill>
                  <a:srgbClr val="000000"/>
                </a:solidFill>
                <a:ea typeface="宋体" charset="-122"/>
                <a:cs typeface="Arial" charset="0"/>
              </a:rPr>
              <a:t>Description of the sub contents</a:t>
            </a: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gray">
          <a:xfrm>
            <a:off x="2625725" y="4413350"/>
            <a:ext cx="1752600" cy="104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zh-CN" altLang="en-US" sz="1400" b="1">
                <a:solidFill>
                  <a:srgbClr val="000000"/>
                </a:solidFill>
                <a:ea typeface="宋体" charset="-122"/>
                <a:cs typeface="Arial" charset="0"/>
              </a:rPr>
              <a:t> </a:t>
            </a:r>
            <a:r>
              <a:rPr lang="en-US" altLang="zh-CN" sz="1400" b="1">
                <a:solidFill>
                  <a:srgbClr val="000000"/>
                </a:solidFill>
                <a:ea typeface="宋体" charset="-122"/>
                <a:cs typeface="Arial" charset="0"/>
              </a:rPr>
              <a:t>Description of the sub contents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CN" sz="1400" b="1">
                <a:solidFill>
                  <a:srgbClr val="000000"/>
                </a:solidFill>
                <a:ea typeface="宋体" charset="-122"/>
                <a:cs typeface="Arial" charset="0"/>
              </a:rPr>
              <a:t> </a:t>
            </a:r>
            <a:r>
              <a:rPr lang="en-US" altLang="zh-CN" sz="1400" b="1">
                <a:ea typeface="宋体" charset="-122"/>
                <a:cs typeface="Arial" charset="0"/>
              </a:rPr>
              <a:t> </a:t>
            </a:r>
            <a:r>
              <a:rPr lang="en-US" altLang="zh-CN" sz="1400" b="1">
                <a:solidFill>
                  <a:srgbClr val="000000"/>
                </a:solidFill>
                <a:ea typeface="宋体" charset="-122"/>
                <a:cs typeface="Arial" charset="0"/>
              </a:rPr>
              <a:t>Description of the sub contents</a:t>
            </a: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gray">
          <a:xfrm>
            <a:off x="4529138" y="4413350"/>
            <a:ext cx="1752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zh-CN" altLang="en-US" sz="1400" b="1">
                <a:solidFill>
                  <a:srgbClr val="000000"/>
                </a:solidFill>
                <a:ea typeface="宋体" charset="-122"/>
                <a:cs typeface="Arial" charset="0"/>
              </a:rPr>
              <a:t> </a:t>
            </a:r>
            <a:r>
              <a:rPr lang="en-US" altLang="zh-CN" sz="1400" b="1">
                <a:solidFill>
                  <a:srgbClr val="000000"/>
                </a:solidFill>
                <a:ea typeface="宋体" charset="-122"/>
                <a:cs typeface="Arial" charset="0"/>
              </a:rPr>
              <a:t>Description of the sub contents</a:t>
            </a: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gray">
          <a:xfrm>
            <a:off x="6453188" y="4413350"/>
            <a:ext cx="1752600" cy="104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zh-CN" altLang="en-US" sz="1400" b="1">
                <a:solidFill>
                  <a:srgbClr val="000000"/>
                </a:solidFill>
                <a:ea typeface="宋体" charset="-122"/>
                <a:cs typeface="Arial" charset="0"/>
              </a:rPr>
              <a:t> </a:t>
            </a:r>
            <a:r>
              <a:rPr lang="en-US" altLang="zh-CN" sz="1400" b="1">
                <a:solidFill>
                  <a:srgbClr val="000000"/>
                </a:solidFill>
                <a:ea typeface="宋体" charset="-122"/>
                <a:cs typeface="Arial" charset="0"/>
              </a:rPr>
              <a:t>Description of the sub contents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CN" sz="1400" b="1">
                <a:solidFill>
                  <a:srgbClr val="000000"/>
                </a:solidFill>
                <a:ea typeface="宋体" charset="-122"/>
                <a:cs typeface="Arial" charset="0"/>
              </a:rPr>
              <a:t> </a:t>
            </a:r>
            <a:r>
              <a:rPr lang="en-US" altLang="zh-CN" sz="1400" b="1">
                <a:ea typeface="宋体" charset="-122"/>
                <a:cs typeface="Arial" charset="0"/>
              </a:rPr>
              <a:t> </a:t>
            </a:r>
            <a:r>
              <a:rPr lang="en-US" altLang="zh-CN" sz="1400" b="1">
                <a:solidFill>
                  <a:srgbClr val="000000"/>
                </a:solidFill>
                <a:ea typeface="宋体" charset="-122"/>
                <a:cs typeface="Arial" charset="0"/>
              </a:rPr>
              <a:t>Description of the sub contents</a:t>
            </a:r>
          </a:p>
        </p:txBody>
      </p:sp>
      <p:sp>
        <p:nvSpPr>
          <p:cNvPr id="34839" name="Text Box 4"/>
          <p:cNvSpPr txBox="1">
            <a:spLocks noChangeArrowheads="1"/>
          </p:cNvSpPr>
          <p:nvPr/>
        </p:nvSpPr>
        <p:spPr bwMode="black">
          <a:xfrm>
            <a:off x="4094163" y="1243112"/>
            <a:ext cx="42672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altLang="zh-CN" sz="2400" b="1" dirty="0" err="1">
                <a:ea typeface="宋体" charset="-122"/>
                <a:cs typeface="Arial" charset="0"/>
              </a:rPr>
              <a:t>ThemeGallery</a:t>
            </a:r>
            <a:r>
              <a:rPr lang="en-US" altLang="zh-CN" sz="2400" b="1" dirty="0">
                <a:ea typeface="宋体" charset="-122"/>
                <a:cs typeface="Arial" charset="0"/>
              </a:rPr>
              <a:t> is </a:t>
            </a:r>
          </a:p>
          <a:p>
            <a:pPr eaLnBrk="0" hangingPunct="0"/>
            <a:r>
              <a:rPr lang="en-US" altLang="zh-CN" sz="2400" b="1" dirty="0">
                <a:ea typeface="宋体" charset="-122"/>
                <a:cs typeface="Arial" charset="0"/>
              </a:rPr>
              <a:t>a </a:t>
            </a:r>
            <a:r>
              <a:rPr lang="en-US" altLang="zh-CN" sz="2400" b="1" dirty="0">
                <a:solidFill>
                  <a:srgbClr val="FF6600"/>
                </a:solidFill>
                <a:ea typeface="宋体" charset="-122"/>
                <a:cs typeface="Arial" charset="0"/>
              </a:rPr>
              <a:t>Design Digital Content &amp; Contents mall</a:t>
            </a:r>
            <a:r>
              <a:rPr lang="en-US" altLang="zh-CN" sz="2400" b="1" dirty="0">
                <a:ea typeface="宋体" charset="-122"/>
                <a:cs typeface="Arial" charset="0"/>
              </a:rPr>
              <a:t> developed by Guild Design Inc.</a:t>
            </a:r>
          </a:p>
        </p:txBody>
      </p:sp>
      <p:grpSp>
        <p:nvGrpSpPr>
          <p:cNvPr id="34840" name="Group 24"/>
          <p:cNvGrpSpPr>
            <a:grpSpLocks/>
          </p:cNvGrpSpPr>
          <p:nvPr/>
        </p:nvGrpSpPr>
        <p:grpSpPr bwMode="auto">
          <a:xfrm>
            <a:off x="1352550" y="836712"/>
            <a:ext cx="2381250" cy="2381250"/>
            <a:chOff x="720" y="864"/>
            <a:chExt cx="1746" cy="1746"/>
          </a:xfrm>
        </p:grpSpPr>
        <p:pic>
          <p:nvPicPr>
            <p:cNvPr id="34841" name="Picture 25" descr="num-1_t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720" y="944"/>
              <a:ext cx="1374" cy="15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842" name="Picture 26" descr="drop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720" y="864"/>
              <a:ext cx="1746" cy="17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4843" name="Text Box 27"/>
          <p:cNvSpPr txBox="1">
            <a:spLocks noChangeArrowheads="1"/>
          </p:cNvSpPr>
          <p:nvPr/>
        </p:nvSpPr>
        <p:spPr bwMode="black">
          <a:xfrm>
            <a:off x="2825750" y="3579912"/>
            <a:ext cx="1577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b="1">
                <a:solidFill>
                  <a:srgbClr val="FFFFFF"/>
                </a:solidFill>
                <a:ea typeface="宋体" charset="-122"/>
                <a:cs typeface="Arial" charset="0"/>
              </a:rPr>
              <a:t>Title</a:t>
            </a:r>
          </a:p>
        </p:txBody>
      </p:sp>
      <p:sp>
        <p:nvSpPr>
          <p:cNvPr id="34844" name="Text Box 28"/>
          <p:cNvSpPr txBox="1">
            <a:spLocks noChangeArrowheads="1"/>
          </p:cNvSpPr>
          <p:nvPr/>
        </p:nvSpPr>
        <p:spPr bwMode="black">
          <a:xfrm>
            <a:off x="4708525" y="3579912"/>
            <a:ext cx="1577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b="1">
                <a:solidFill>
                  <a:srgbClr val="FFFFFF"/>
                </a:solidFill>
                <a:ea typeface="宋体" charset="-122"/>
                <a:cs typeface="Arial" charset="0"/>
              </a:rPr>
              <a:t>Title</a:t>
            </a:r>
          </a:p>
        </p:txBody>
      </p:sp>
      <p:sp>
        <p:nvSpPr>
          <p:cNvPr id="34845" name="Text Box 29"/>
          <p:cNvSpPr txBox="1">
            <a:spLocks noChangeArrowheads="1"/>
          </p:cNvSpPr>
          <p:nvPr/>
        </p:nvSpPr>
        <p:spPr bwMode="black">
          <a:xfrm>
            <a:off x="6600825" y="3579912"/>
            <a:ext cx="1577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b="1">
                <a:solidFill>
                  <a:srgbClr val="FFFFFF"/>
                </a:solidFill>
                <a:ea typeface="宋体" charset="-122"/>
                <a:cs typeface="Arial" charset="0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7098597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Gallery">
  <a:themeElements>
    <a:clrScheme name="质朴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ThemeGalle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emeGallery 1">
        <a:dk1>
          <a:srgbClr val="000000"/>
        </a:dk1>
        <a:lt1>
          <a:srgbClr val="C3A687"/>
        </a:lt1>
        <a:dk2>
          <a:srgbClr val="E85138"/>
        </a:dk2>
        <a:lt2>
          <a:srgbClr val="808080"/>
        </a:lt2>
        <a:accent1>
          <a:srgbClr val="F48102"/>
        </a:accent1>
        <a:accent2>
          <a:srgbClr val="4579B5"/>
        </a:accent2>
        <a:accent3>
          <a:srgbClr val="DED0C3"/>
        </a:accent3>
        <a:accent4>
          <a:srgbClr val="000000"/>
        </a:accent4>
        <a:accent5>
          <a:srgbClr val="F8C1AA"/>
        </a:accent5>
        <a:accent6>
          <a:srgbClr val="3E6DA4"/>
        </a:accent6>
        <a:hlink>
          <a:srgbClr val="FFBE05"/>
        </a:hlink>
        <a:folHlink>
          <a:srgbClr val="94CC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2">
        <a:dk1>
          <a:srgbClr val="000000"/>
        </a:dk1>
        <a:lt1>
          <a:srgbClr val="B9CF91"/>
        </a:lt1>
        <a:dk2>
          <a:srgbClr val="D66B00"/>
        </a:dk2>
        <a:lt2>
          <a:srgbClr val="808080"/>
        </a:lt2>
        <a:accent1>
          <a:srgbClr val="F1B305"/>
        </a:accent1>
        <a:accent2>
          <a:srgbClr val="9BBBA0"/>
        </a:accent2>
        <a:accent3>
          <a:srgbClr val="D9E4C7"/>
        </a:accent3>
        <a:accent4>
          <a:srgbClr val="000000"/>
        </a:accent4>
        <a:accent5>
          <a:srgbClr val="F7D6AA"/>
        </a:accent5>
        <a:accent6>
          <a:srgbClr val="8CA991"/>
        </a:accent6>
        <a:hlink>
          <a:srgbClr val="FE8206"/>
        </a:hlink>
        <a:folHlink>
          <a:srgbClr val="D161C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3">
        <a:dk1>
          <a:srgbClr val="000000"/>
        </a:dk1>
        <a:lt1>
          <a:srgbClr val="90A4D0"/>
        </a:lt1>
        <a:dk2>
          <a:srgbClr val="304F7C"/>
        </a:dk2>
        <a:lt2>
          <a:srgbClr val="808080"/>
        </a:lt2>
        <a:accent1>
          <a:srgbClr val="5B93C1"/>
        </a:accent1>
        <a:accent2>
          <a:srgbClr val="A4B3BC"/>
        </a:accent2>
        <a:accent3>
          <a:srgbClr val="C6CFE4"/>
        </a:accent3>
        <a:accent4>
          <a:srgbClr val="000000"/>
        </a:accent4>
        <a:accent5>
          <a:srgbClr val="B5C8DD"/>
        </a:accent5>
        <a:accent6>
          <a:srgbClr val="94A2AA"/>
        </a:accent6>
        <a:hlink>
          <a:srgbClr val="9AC832"/>
        </a:hlink>
        <a:folHlink>
          <a:srgbClr val="76B8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4">
        <a:dk1>
          <a:srgbClr val="000000"/>
        </a:dk1>
        <a:lt1>
          <a:srgbClr val="C3A687"/>
        </a:lt1>
        <a:dk2>
          <a:srgbClr val="E85138"/>
        </a:dk2>
        <a:lt2>
          <a:srgbClr val="808080"/>
        </a:lt2>
        <a:accent1>
          <a:srgbClr val="F48102"/>
        </a:accent1>
        <a:accent2>
          <a:srgbClr val="4579B5"/>
        </a:accent2>
        <a:accent3>
          <a:srgbClr val="DED0C3"/>
        </a:accent3>
        <a:accent4>
          <a:srgbClr val="000000"/>
        </a:accent4>
        <a:accent5>
          <a:srgbClr val="F8C1AA"/>
        </a:accent5>
        <a:accent6>
          <a:srgbClr val="3E6DA4"/>
        </a:accent6>
        <a:hlink>
          <a:srgbClr val="42C2A0"/>
        </a:hlink>
        <a:folHlink>
          <a:srgbClr val="94CC2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ThemeGallery</Template>
  <TotalTime>13</TotalTime>
  <Words>72</Words>
  <Application>Microsoft Office PowerPoint</Application>
  <PresentationFormat>全屏显示(4:3)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ThemeGallery</vt:lpstr>
      <vt:lpstr>PowerPoint 演示文稿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</dc:title>
  <dc:subject/>
  <dc:creator/>
  <cp:keywords/>
  <dc:description/>
  <cp:lastModifiedBy>peaterq</cp:lastModifiedBy>
  <cp:revision>10</cp:revision>
  <dcterms:created xsi:type="dcterms:W3CDTF">2012-02-15T08:01:18Z</dcterms:created>
  <dcterms:modified xsi:type="dcterms:W3CDTF">2013-06-17T09:12:15Z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PPTfans.cn</vt:lpwstr>
  </property>
  <property fmtid="{D5CDD505-2E9C-101B-9397-08002B2CF9AE}" pid="3" name="SlideDescription">
    <vt:lpwstr/>
  </property>
</Properties>
</file>