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A7547-53A8-4392-9F67-1E5413D58653}" type="datetimeFigureOut">
              <a:rPr lang="zh-CN" altLang="en-US" smtClean="0"/>
              <a:t>2013/6/17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77BE8-3A79-4D06-829B-69A2B20CC4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6818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B23DC-46D6-40D0-AA3B-9B8FEE124088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193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1416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566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AutoShape 3"/>
          <p:cNvSpPr>
            <a:spLocks noChangeArrowheads="1"/>
          </p:cNvSpPr>
          <p:nvPr/>
        </p:nvSpPr>
        <p:spPr bwMode="gray">
          <a:xfrm>
            <a:off x="1411288" y="4456113"/>
            <a:ext cx="6361112" cy="1030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AEAEA">
                  <a:gamma/>
                  <a:tint val="2941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gray">
          <a:xfrm>
            <a:off x="1411288" y="3081338"/>
            <a:ext cx="6361112" cy="1030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AEAEA">
                  <a:gamma/>
                  <a:tint val="2941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1905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gray">
          <a:xfrm>
            <a:off x="1411288" y="1717675"/>
            <a:ext cx="6361112" cy="10302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AEAEA">
                  <a:gamma/>
                  <a:tint val="2941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2774" name="Group 6"/>
          <p:cNvGrpSpPr>
            <a:grpSpLocks/>
          </p:cNvGrpSpPr>
          <p:nvPr/>
        </p:nvGrpSpPr>
        <p:grpSpPr bwMode="auto">
          <a:xfrm>
            <a:off x="2239963" y="2860675"/>
            <a:ext cx="4686300" cy="463550"/>
            <a:chOff x="720" y="1392"/>
            <a:chExt cx="4058" cy="480"/>
          </a:xfrm>
        </p:grpSpPr>
        <p:sp>
          <p:nvSpPr>
            <p:cNvPr id="32775" name="AutoShape 7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2776" name="Group 8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32777" name="AutoShape 9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alpha val="0"/>
                    </a:schemeClr>
                  </a:gs>
                  <a:gs pos="100000">
                    <a:schemeClr val="folHlink">
                      <a:gamma/>
                      <a:tint val="34902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778" name="AutoShape 10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gamma/>
                      <a:tint val="38039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32779" name="Group 11"/>
          <p:cNvGrpSpPr>
            <a:grpSpLocks/>
          </p:cNvGrpSpPr>
          <p:nvPr/>
        </p:nvGrpSpPr>
        <p:grpSpPr bwMode="auto">
          <a:xfrm>
            <a:off x="2212975" y="4232275"/>
            <a:ext cx="4686300" cy="463550"/>
            <a:chOff x="720" y="1392"/>
            <a:chExt cx="4058" cy="480"/>
          </a:xfrm>
        </p:grpSpPr>
        <p:sp>
          <p:nvSpPr>
            <p:cNvPr id="32780" name="AutoShape 12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2781" name="Group 13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32782" name="AutoShape 14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38039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783" name="AutoShape 15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34902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32784" name="Group 16"/>
          <p:cNvGrpSpPr>
            <a:grpSpLocks/>
          </p:cNvGrpSpPr>
          <p:nvPr/>
        </p:nvGrpSpPr>
        <p:grpSpPr bwMode="auto">
          <a:xfrm>
            <a:off x="2243138" y="1495425"/>
            <a:ext cx="4686300" cy="463550"/>
            <a:chOff x="720" y="1392"/>
            <a:chExt cx="4058" cy="480"/>
          </a:xfrm>
        </p:grpSpPr>
        <p:sp>
          <p:nvSpPr>
            <p:cNvPr id="32785" name="AutoShape 17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2786" name="Group 18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32787" name="AutoShape 19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34902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788" name="AutoShape 20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31765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32789" name="Rectangle 21"/>
          <p:cNvSpPr>
            <a:spLocks noChangeArrowheads="1"/>
          </p:cNvSpPr>
          <p:nvPr/>
        </p:nvSpPr>
        <p:spPr bwMode="black">
          <a:xfrm>
            <a:off x="3446463" y="1539875"/>
            <a:ext cx="2276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>
                <a:srgbClr val="1F3F5F"/>
              </a:buClr>
            </a:pPr>
            <a:r>
              <a:rPr lang="zh-CN" altLang="en-US" sz="1600" b="1">
                <a:solidFill>
                  <a:srgbClr val="FFFFFF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600" b="1">
                <a:solidFill>
                  <a:srgbClr val="FFFFFF"/>
                </a:solidFill>
                <a:ea typeface="宋体" charset="-122"/>
                <a:cs typeface="Arial" charset="0"/>
              </a:rPr>
              <a:t>Add your title in here</a:t>
            </a:r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black">
          <a:xfrm>
            <a:off x="3446463" y="2919413"/>
            <a:ext cx="2276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>
                <a:srgbClr val="1F3F5F"/>
              </a:buClr>
            </a:pPr>
            <a:r>
              <a:rPr lang="zh-CN" altLang="en-US" sz="1600" b="1">
                <a:solidFill>
                  <a:srgbClr val="FFFFFF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600" b="1">
                <a:solidFill>
                  <a:srgbClr val="FFFFFF"/>
                </a:solidFill>
                <a:ea typeface="宋体" charset="-122"/>
                <a:cs typeface="Arial" charset="0"/>
              </a:rPr>
              <a:t>Add your title in here</a:t>
            </a:r>
          </a:p>
        </p:txBody>
      </p:sp>
      <p:sp>
        <p:nvSpPr>
          <p:cNvPr id="32791" name="Rectangle 23"/>
          <p:cNvSpPr>
            <a:spLocks noChangeArrowheads="1"/>
          </p:cNvSpPr>
          <p:nvPr/>
        </p:nvSpPr>
        <p:spPr bwMode="black">
          <a:xfrm>
            <a:off x="3446463" y="4287838"/>
            <a:ext cx="2276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>
                <a:srgbClr val="1F3F5F"/>
              </a:buClr>
            </a:pPr>
            <a:r>
              <a:rPr lang="zh-CN" altLang="en-US" sz="1600" b="1">
                <a:solidFill>
                  <a:srgbClr val="FFFFFF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600" b="1">
                <a:solidFill>
                  <a:srgbClr val="FFFFFF"/>
                </a:solidFill>
                <a:ea typeface="宋体" charset="-122"/>
                <a:cs typeface="Arial" charset="0"/>
              </a:rPr>
              <a:t>Add your title in here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black">
          <a:xfrm>
            <a:off x="1470025" y="1992313"/>
            <a:ext cx="3375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1600" b="1">
                <a:solidFill>
                  <a:srgbClr val="000000"/>
                </a:solidFill>
                <a:ea typeface="宋体" charset="-122"/>
                <a:cs typeface="Arial" charset="0"/>
              </a:rPr>
              <a:t>Description of the contents</a:t>
            </a:r>
          </a:p>
        </p:txBody>
      </p:sp>
      <p:sp>
        <p:nvSpPr>
          <p:cNvPr id="32793" name="Rectangle 25"/>
          <p:cNvSpPr>
            <a:spLocks noChangeArrowheads="1"/>
          </p:cNvSpPr>
          <p:nvPr/>
        </p:nvSpPr>
        <p:spPr bwMode="auto">
          <a:xfrm>
            <a:off x="1436688" y="2316163"/>
            <a:ext cx="6319837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zh-CN" sz="1200">
                <a:solidFill>
                  <a:srgbClr val="000000"/>
                </a:solidFill>
                <a:ea typeface="宋体" charset="-122"/>
                <a:cs typeface="Arial" charset="0"/>
              </a:rPr>
              <a:t>ThemeGallery</a:t>
            </a:r>
            <a:r>
              <a:rPr lang="en-US" altLang="zh-CN" sz="1200" b="1">
                <a:solidFill>
                  <a:srgbClr val="000000"/>
                </a:solidFill>
                <a:ea typeface="宋体" charset="-122"/>
                <a:cs typeface="Arial" charset="0"/>
              </a:rPr>
              <a:t>  </a:t>
            </a:r>
            <a:r>
              <a:rPr lang="en-US" altLang="zh-CN" sz="1200">
                <a:solidFill>
                  <a:srgbClr val="000000"/>
                </a:solidFill>
                <a:ea typeface="宋体" charset="-122"/>
                <a:cs typeface="Arial" charset="0"/>
              </a:rPr>
              <a:t>is a Design Digital Content &amp; Contents mall developed by Guild Design Inc.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black">
          <a:xfrm>
            <a:off x="1470025" y="4746625"/>
            <a:ext cx="3375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1600" b="1">
                <a:solidFill>
                  <a:srgbClr val="000000"/>
                </a:solidFill>
                <a:ea typeface="宋体" charset="-122"/>
                <a:cs typeface="Arial" charset="0"/>
              </a:rPr>
              <a:t>Description of the contents</a:t>
            </a: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1436688" y="5040313"/>
            <a:ext cx="6319837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zh-CN" sz="1200">
                <a:solidFill>
                  <a:srgbClr val="000000"/>
                </a:solidFill>
                <a:ea typeface="宋体" charset="-122"/>
                <a:cs typeface="Arial" charset="0"/>
              </a:rPr>
              <a:t>ThemeGallery</a:t>
            </a:r>
            <a:r>
              <a:rPr lang="en-US" altLang="zh-CN" sz="1200" b="1">
                <a:solidFill>
                  <a:srgbClr val="000000"/>
                </a:solidFill>
                <a:ea typeface="宋体" charset="-122"/>
                <a:cs typeface="Arial" charset="0"/>
              </a:rPr>
              <a:t>  </a:t>
            </a:r>
            <a:r>
              <a:rPr lang="en-US" altLang="zh-CN" sz="1200">
                <a:solidFill>
                  <a:srgbClr val="000000"/>
                </a:solidFill>
                <a:ea typeface="宋体" charset="-122"/>
                <a:cs typeface="Arial" charset="0"/>
              </a:rPr>
              <a:t>is a Design Digital Content &amp; Contents mall developed by Guild Design Inc.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black">
          <a:xfrm>
            <a:off x="1470025" y="3371850"/>
            <a:ext cx="3375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1600" b="1">
                <a:solidFill>
                  <a:srgbClr val="000000"/>
                </a:solidFill>
                <a:ea typeface="宋体" charset="-122"/>
                <a:cs typeface="Arial" charset="0"/>
              </a:rPr>
              <a:t>Description of the contents</a:t>
            </a:r>
          </a:p>
        </p:txBody>
      </p:sp>
      <p:sp>
        <p:nvSpPr>
          <p:cNvPr id="32798" name="Rectangle 30"/>
          <p:cNvSpPr>
            <a:spLocks noChangeArrowheads="1"/>
          </p:cNvSpPr>
          <p:nvPr/>
        </p:nvSpPr>
        <p:spPr bwMode="auto">
          <a:xfrm>
            <a:off x="1436688" y="3665538"/>
            <a:ext cx="6319837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zh-CN" sz="1200">
                <a:solidFill>
                  <a:srgbClr val="000000"/>
                </a:solidFill>
                <a:ea typeface="宋体" charset="-122"/>
                <a:cs typeface="Arial" charset="0"/>
              </a:rPr>
              <a:t>ThemeGallery</a:t>
            </a:r>
            <a:r>
              <a:rPr lang="en-US" altLang="zh-CN" sz="1200" b="1">
                <a:solidFill>
                  <a:srgbClr val="000000"/>
                </a:solidFill>
                <a:ea typeface="宋体" charset="-122"/>
                <a:cs typeface="Arial" charset="0"/>
              </a:rPr>
              <a:t>  </a:t>
            </a:r>
            <a:r>
              <a:rPr lang="en-US" altLang="zh-CN" sz="1200">
                <a:solidFill>
                  <a:srgbClr val="000000"/>
                </a:solidFill>
                <a:ea typeface="宋体" charset="-122"/>
                <a:cs typeface="Arial" charset="0"/>
              </a:rPr>
              <a:t>is a Design Digital Content &amp; Contents mall developed by Guild Design Inc.</a:t>
            </a:r>
          </a:p>
        </p:txBody>
      </p:sp>
    </p:spTree>
    <p:extLst>
      <p:ext uri="{BB962C8B-B14F-4D97-AF65-F5344CB8AC3E}">
        <p14:creationId xmlns:p14="http://schemas.microsoft.com/office/powerpoint/2010/main" val="3122044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Gallery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hemeGalle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emeGallery 1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FFBE05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2">
        <a:dk1>
          <a:srgbClr val="000000"/>
        </a:dk1>
        <a:lt1>
          <a:srgbClr val="B9CF91"/>
        </a:lt1>
        <a:dk2>
          <a:srgbClr val="D66B00"/>
        </a:dk2>
        <a:lt2>
          <a:srgbClr val="808080"/>
        </a:lt2>
        <a:accent1>
          <a:srgbClr val="F1B305"/>
        </a:accent1>
        <a:accent2>
          <a:srgbClr val="9BBBA0"/>
        </a:accent2>
        <a:accent3>
          <a:srgbClr val="D9E4C7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D161C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3">
        <a:dk1>
          <a:srgbClr val="000000"/>
        </a:dk1>
        <a:lt1>
          <a:srgbClr val="90A4D0"/>
        </a:lt1>
        <a:dk2>
          <a:srgbClr val="304F7C"/>
        </a:dk2>
        <a:lt2>
          <a:srgbClr val="808080"/>
        </a:lt2>
        <a:accent1>
          <a:srgbClr val="5B93C1"/>
        </a:accent1>
        <a:accent2>
          <a:srgbClr val="A4B3BC"/>
        </a:accent2>
        <a:accent3>
          <a:srgbClr val="C6CFE4"/>
        </a:accent3>
        <a:accent4>
          <a:srgbClr val="000000"/>
        </a:accent4>
        <a:accent5>
          <a:srgbClr val="B5C8DD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4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42C2A0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ThemeGallery</Template>
  <TotalTime>13</TotalTime>
  <Words>92</Words>
  <Application>Microsoft Office PowerPoint</Application>
  <PresentationFormat>全屏显示(4:3)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ThemeGallery</vt:lpstr>
      <vt:lpstr>PowerPoint 演示文稿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peaterq</cp:lastModifiedBy>
  <cp:revision>10</cp:revision>
  <dcterms:created xsi:type="dcterms:W3CDTF">2012-02-15T08:01:18Z</dcterms:created>
  <dcterms:modified xsi:type="dcterms:W3CDTF">2013-06-17T09:12:14Z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