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F81BC-F12D-4FC6-9FCE-DF75E7E61A19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7C1D3-1C3B-4686-908C-01EE6B4ADF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96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848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0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3"/>
          <p:cNvSpPr>
            <a:spLocks noChangeArrowheads="1"/>
          </p:cNvSpPr>
          <p:nvPr/>
        </p:nvSpPr>
        <p:spPr bwMode="gray">
          <a:xfrm flipV="1">
            <a:off x="76200" y="-1447800"/>
            <a:ext cx="9144000" cy="6248400"/>
          </a:xfrm>
          <a:custGeom>
            <a:avLst/>
            <a:gdLst>
              <a:gd name="G0" fmla="+- 7224 0 0"/>
              <a:gd name="G1" fmla="+- -9175604 0 0"/>
              <a:gd name="G2" fmla="+- 0 0 -9175604"/>
              <a:gd name="T0" fmla="*/ 0 256 1"/>
              <a:gd name="T1" fmla="*/ 180 256 1"/>
              <a:gd name="G3" fmla="+- -9175604 T0 T1"/>
              <a:gd name="T2" fmla="*/ 0 256 1"/>
              <a:gd name="T3" fmla="*/ 90 256 1"/>
              <a:gd name="G4" fmla="+- -9175604 T2 T3"/>
              <a:gd name="G5" fmla="*/ G4 2 1"/>
              <a:gd name="T4" fmla="*/ 90 256 1"/>
              <a:gd name="T5" fmla="*/ 0 256 1"/>
              <a:gd name="G6" fmla="+- -9175604 T4 T5"/>
              <a:gd name="G7" fmla="*/ G6 2 1"/>
              <a:gd name="G8" fmla="abs -917560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24"/>
              <a:gd name="G18" fmla="*/ 7224 1 2"/>
              <a:gd name="G19" fmla="+- G18 5400 0"/>
              <a:gd name="G20" fmla="cos G19 -9175604"/>
              <a:gd name="G21" fmla="sin G19 -9175604"/>
              <a:gd name="G22" fmla="+- G20 10800 0"/>
              <a:gd name="G23" fmla="+- G21 10800 0"/>
              <a:gd name="G24" fmla="+- 10800 0 G20"/>
              <a:gd name="G25" fmla="+- 7224 10800 0"/>
              <a:gd name="G26" fmla="?: G9 G17 G25"/>
              <a:gd name="G27" fmla="?: G9 0 21600"/>
              <a:gd name="G28" fmla="cos 10800 -9175604"/>
              <a:gd name="G29" fmla="sin 10800 -9175604"/>
              <a:gd name="G30" fmla="sin 7224 -9175604"/>
              <a:gd name="G31" fmla="+- G28 10800 0"/>
              <a:gd name="G32" fmla="+- G29 10800 0"/>
              <a:gd name="G33" fmla="+- G30 10800 0"/>
              <a:gd name="G34" fmla="?: G4 0 G31"/>
              <a:gd name="G35" fmla="?: -9175604 G34 0"/>
              <a:gd name="G36" fmla="?: G6 G35 G31"/>
              <a:gd name="G37" fmla="+- 21600 0 G36"/>
              <a:gd name="G38" fmla="?: G4 0 G33"/>
              <a:gd name="G39" fmla="?: -917560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895 w 21600"/>
              <a:gd name="T15" fmla="*/ 5008 h 21600"/>
              <a:gd name="T16" fmla="*/ 10800 w 21600"/>
              <a:gd name="T17" fmla="*/ 3576 h 21600"/>
              <a:gd name="T18" fmla="*/ 17705 w 21600"/>
              <a:gd name="T19" fmla="*/ 500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265" y="6157"/>
                </a:moveTo>
                <a:cubicBezTo>
                  <a:pt x="6637" y="4521"/>
                  <a:pt x="8664" y="3576"/>
                  <a:pt x="10800" y="3576"/>
                </a:cubicBezTo>
                <a:cubicBezTo>
                  <a:pt x="12935" y="3576"/>
                  <a:pt x="14962" y="4521"/>
                  <a:pt x="16334" y="6157"/>
                </a:cubicBezTo>
                <a:lnTo>
                  <a:pt x="19074" y="3859"/>
                </a:lnTo>
                <a:cubicBezTo>
                  <a:pt x="17022" y="1412"/>
                  <a:pt x="13992" y="0"/>
                  <a:pt x="10799" y="0"/>
                </a:cubicBezTo>
                <a:cubicBezTo>
                  <a:pt x="7607" y="0"/>
                  <a:pt x="4577" y="1412"/>
                  <a:pt x="2525" y="3859"/>
                </a:cubicBezTo>
                <a:close/>
              </a:path>
            </a:pathLst>
          </a:custGeom>
          <a:gradFill rotWithShape="1">
            <a:gsLst>
              <a:gs pos="0">
                <a:srgbClr val="85A3C5"/>
              </a:gs>
              <a:gs pos="100000">
                <a:srgbClr val="BDCBDB"/>
              </a:gs>
            </a:gsLst>
            <a:lin ang="0" scaled="1"/>
          </a:gradFill>
          <a:ln w="9525">
            <a:miter lim="800000"/>
            <a:headEnd/>
            <a:tailEnd/>
          </a:ln>
          <a:effectLst/>
          <a:scene3d>
            <a:camera prst="legacyPerspectiveBottom">
              <a:rot lat="20099999" lon="0" rev="0"/>
            </a:camera>
            <a:lightRig rig="legacyHarsh3" dir="l"/>
          </a:scene3d>
          <a:sp3d extrusionH="2259000" prstMaterial="legacyPlastic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1748" name="Freeform 4"/>
          <p:cNvSpPr>
            <a:spLocks/>
          </p:cNvSpPr>
          <p:nvPr/>
        </p:nvSpPr>
        <p:spPr bwMode="gray">
          <a:xfrm>
            <a:off x="768350" y="3219450"/>
            <a:ext cx="7745413" cy="3043238"/>
          </a:xfrm>
          <a:custGeom>
            <a:avLst/>
            <a:gdLst>
              <a:gd name="T0" fmla="*/ 4878 w 4893"/>
              <a:gd name="T1" fmla="*/ 0 h 1917"/>
              <a:gd name="T2" fmla="*/ 4893 w 4893"/>
              <a:gd name="T3" fmla="*/ 440 h 1917"/>
              <a:gd name="T4" fmla="*/ 2467 w 4893"/>
              <a:gd name="T5" fmla="*/ 1917 h 1917"/>
              <a:gd name="T6" fmla="*/ 21 w 4893"/>
              <a:gd name="T7" fmla="*/ 500 h 1917"/>
              <a:gd name="T8" fmla="*/ 0 w 4893"/>
              <a:gd name="T9" fmla="*/ 2 h 1917"/>
              <a:gd name="T10" fmla="*/ 2461 w 4893"/>
              <a:gd name="T11" fmla="*/ 667 h 1917"/>
              <a:gd name="T12" fmla="*/ 4878 w 4893"/>
              <a:gd name="T13" fmla="*/ 0 h 1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93" h="1917">
                <a:moveTo>
                  <a:pt x="4878" y="0"/>
                </a:moveTo>
                <a:cubicBezTo>
                  <a:pt x="4878" y="0"/>
                  <a:pt x="4891" y="226"/>
                  <a:pt x="4893" y="440"/>
                </a:cubicBezTo>
                <a:cubicBezTo>
                  <a:pt x="3867" y="440"/>
                  <a:pt x="3815" y="1811"/>
                  <a:pt x="2467" y="1917"/>
                </a:cubicBezTo>
                <a:cubicBezTo>
                  <a:pt x="1073" y="1877"/>
                  <a:pt x="1309" y="493"/>
                  <a:pt x="21" y="500"/>
                </a:cubicBezTo>
                <a:lnTo>
                  <a:pt x="0" y="2"/>
                </a:lnTo>
                <a:cubicBezTo>
                  <a:pt x="620" y="518"/>
                  <a:pt x="1873" y="671"/>
                  <a:pt x="2461" y="667"/>
                </a:cubicBezTo>
                <a:cubicBezTo>
                  <a:pt x="2461" y="667"/>
                  <a:pt x="4076" y="668"/>
                  <a:pt x="4878" y="0"/>
                </a:cubicBezTo>
                <a:close/>
              </a:path>
            </a:pathLst>
          </a:custGeom>
          <a:gradFill rotWithShape="1">
            <a:gsLst>
              <a:gs pos="0">
                <a:srgbClr val="0D2D47"/>
              </a:gs>
              <a:gs pos="50000">
                <a:srgbClr val="85A3C5"/>
              </a:gs>
              <a:gs pos="100000">
                <a:srgbClr val="0D2D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gray">
          <a:xfrm flipH="1">
            <a:off x="2292350" y="5205413"/>
            <a:ext cx="874713" cy="712787"/>
          </a:xfrm>
          <a:prstGeom prst="line">
            <a:avLst/>
          </a:prstGeom>
          <a:noFill/>
          <a:ln w="9525">
            <a:solidFill>
              <a:srgbClr val="F8F8F8">
                <a:alpha val="1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gray">
          <a:xfrm>
            <a:off x="6046788" y="5221288"/>
            <a:ext cx="874712" cy="712787"/>
          </a:xfrm>
          <a:prstGeom prst="line">
            <a:avLst/>
          </a:prstGeom>
          <a:noFill/>
          <a:ln w="9525">
            <a:solidFill>
              <a:srgbClr val="F8F8F8">
                <a:alpha val="1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gray">
          <a:xfrm flipH="1">
            <a:off x="742950" y="4860925"/>
            <a:ext cx="1143000" cy="331788"/>
          </a:xfrm>
          <a:prstGeom prst="line">
            <a:avLst/>
          </a:prstGeom>
          <a:noFill/>
          <a:ln w="9525">
            <a:solidFill>
              <a:srgbClr val="F8F8F8">
                <a:alpha val="1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gray">
          <a:xfrm>
            <a:off x="7439025" y="4856163"/>
            <a:ext cx="1103313" cy="331787"/>
          </a:xfrm>
          <a:prstGeom prst="line">
            <a:avLst/>
          </a:prstGeom>
          <a:noFill/>
          <a:ln w="9525">
            <a:solidFill>
              <a:srgbClr val="F8F8F8">
                <a:alpha val="1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gray">
          <a:xfrm>
            <a:off x="2808288" y="4618038"/>
            <a:ext cx="36687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1600">
                <a:solidFill>
                  <a:srgbClr val="FEFFFF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gray">
          <a:xfrm flipH="1">
            <a:off x="2303463" y="3216275"/>
            <a:ext cx="874712" cy="712788"/>
          </a:xfrm>
          <a:prstGeom prst="line">
            <a:avLst/>
          </a:prstGeom>
          <a:noFill/>
          <a:ln w="9525">
            <a:solidFill>
              <a:srgbClr val="F8F8F8">
                <a:alpha val="39999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gray">
          <a:xfrm>
            <a:off x="6057900" y="3232150"/>
            <a:ext cx="874713" cy="712788"/>
          </a:xfrm>
          <a:prstGeom prst="line">
            <a:avLst/>
          </a:prstGeom>
          <a:noFill/>
          <a:ln w="9525">
            <a:solidFill>
              <a:srgbClr val="F8F8F8">
                <a:alpha val="39999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gray">
          <a:xfrm>
            <a:off x="4651375" y="3414713"/>
            <a:ext cx="0" cy="825500"/>
          </a:xfrm>
          <a:prstGeom prst="line">
            <a:avLst/>
          </a:prstGeom>
          <a:noFill/>
          <a:ln w="9525">
            <a:solidFill>
              <a:srgbClr val="F8F8F8">
                <a:alpha val="3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gray">
          <a:xfrm>
            <a:off x="762000" y="3221038"/>
            <a:ext cx="7720013" cy="1036637"/>
          </a:xfrm>
          <a:custGeom>
            <a:avLst/>
            <a:gdLst>
              <a:gd name="T0" fmla="*/ 0 w 4863"/>
              <a:gd name="T1" fmla="*/ 0 h 653"/>
              <a:gd name="T2" fmla="*/ 2443 w 4863"/>
              <a:gd name="T3" fmla="*/ 649 h 653"/>
              <a:gd name="T4" fmla="*/ 4863 w 4863"/>
              <a:gd name="T5" fmla="*/ 9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63" h="653">
                <a:moveTo>
                  <a:pt x="0" y="0"/>
                </a:moveTo>
                <a:cubicBezTo>
                  <a:pt x="522" y="422"/>
                  <a:pt x="1577" y="653"/>
                  <a:pt x="2443" y="649"/>
                </a:cubicBezTo>
                <a:cubicBezTo>
                  <a:pt x="3387" y="645"/>
                  <a:pt x="4214" y="439"/>
                  <a:pt x="4863" y="9"/>
                </a:cubicBezTo>
              </a:path>
            </a:pathLst>
          </a:custGeom>
          <a:noFill/>
          <a:ln w="28575" cmpd="sng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1185863" y="1965325"/>
            <a:ext cx="1425575" cy="1508125"/>
            <a:chOff x="699" y="1238"/>
            <a:chExt cx="898" cy="950"/>
          </a:xfrm>
        </p:grpSpPr>
        <p:grpSp>
          <p:nvGrpSpPr>
            <p:cNvPr id="31759" name="Group 15"/>
            <p:cNvGrpSpPr>
              <a:grpSpLocks/>
            </p:cNvGrpSpPr>
            <p:nvPr/>
          </p:nvGrpSpPr>
          <p:grpSpPr bwMode="auto">
            <a:xfrm>
              <a:off x="699" y="1238"/>
              <a:ext cx="898" cy="950"/>
              <a:chOff x="192" y="1917"/>
              <a:chExt cx="1042" cy="1102"/>
            </a:xfrm>
          </p:grpSpPr>
          <p:pic>
            <p:nvPicPr>
              <p:cNvPr id="31760" name="Picture 16" descr="light_shadow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61" name="Picture 17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762" name="Oval 18"/>
              <p:cNvSpPr>
                <a:spLocks noChangeArrowheads="1"/>
              </p:cNvSpPr>
              <p:nvPr/>
            </p:nvSpPr>
            <p:spPr bwMode="lt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accent1">
                      <a:alpha val="55000"/>
                    </a:schemeClr>
                  </a:gs>
                  <a:gs pos="100000">
                    <a:schemeClr val="accent1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31763" name="Picture 19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789" y="1247"/>
              <a:ext cx="709" cy="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6629400" y="1965325"/>
            <a:ext cx="1425575" cy="1508125"/>
            <a:chOff x="192" y="1917"/>
            <a:chExt cx="1042" cy="1102"/>
          </a:xfrm>
        </p:grpSpPr>
        <p:grpSp>
          <p:nvGrpSpPr>
            <p:cNvPr id="31765" name="Group 21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31766" name="Picture 22" descr="light_shadow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67" name="Picture 23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768" name="Oval 24"/>
              <p:cNvSpPr>
                <a:spLocks noChangeArrowheads="1"/>
              </p:cNvSpPr>
              <p:nvPr/>
            </p:nvSpPr>
            <p:spPr bwMode="lt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  <a:gs pos="50000">
                    <a:schemeClr val="folHlink">
                      <a:alpha val="55000"/>
                    </a:schemeClr>
                  </a:gs>
                  <a:gs pos="100000">
                    <a:schemeClr val="folHlink">
                      <a:gamma/>
                      <a:shade val="4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31769" name="Picture 25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770" name="Rectangle 26"/>
          <p:cNvSpPr>
            <a:spLocks noChangeArrowheads="1"/>
          </p:cNvSpPr>
          <p:nvPr/>
        </p:nvSpPr>
        <p:spPr bwMode="gray">
          <a:xfrm>
            <a:off x="1246188" y="2446338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000" b="1">
                <a:solidFill>
                  <a:srgbClr val="080808"/>
                </a:solidFill>
                <a:ea typeface="宋体" charset="-122"/>
                <a:cs typeface="Arial" charset="0"/>
              </a:rPr>
              <a:t>Contents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gray">
          <a:xfrm>
            <a:off x="6711950" y="2454275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000" b="1">
                <a:solidFill>
                  <a:srgbClr val="080808"/>
                </a:solidFill>
                <a:ea typeface="宋体" charset="-122"/>
                <a:cs typeface="Arial" charset="0"/>
              </a:rPr>
              <a:t>Contents</a:t>
            </a:r>
          </a:p>
        </p:txBody>
      </p: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2819400" y="2228850"/>
            <a:ext cx="1654175" cy="1749425"/>
            <a:chOff x="192" y="1917"/>
            <a:chExt cx="1042" cy="1102"/>
          </a:xfrm>
        </p:grpSpPr>
        <p:grpSp>
          <p:nvGrpSpPr>
            <p:cNvPr id="31773" name="Group 29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31774" name="Picture 30" descr="light_shadow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75" name="Picture 31" descr="circuler_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776" name="Oval 32"/>
              <p:cNvSpPr>
                <a:spLocks noChangeArrowheads="1"/>
              </p:cNvSpPr>
              <p:nvPr/>
            </p:nvSpPr>
            <p:spPr bwMode="lt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36078"/>
                      <a:invGamma/>
                      <a:alpha val="89999"/>
                    </a:schemeClr>
                  </a:gs>
                  <a:gs pos="50000">
                    <a:schemeClr val="accent2">
                      <a:alpha val="55000"/>
                    </a:schemeClr>
                  </a:gs>
                  <a:gs pos="100000">
                    <a:schemeClr val="accent2">
                      <a:gamma/>
                      <a:shade val="36078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31777" name="Picture 33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78" name="Group 34"/>
          <p:cNvGrpSpPr>
            <a:grpSpLocks/>
          </p:cNvGrpSpPr>
          <p:nvPr/>
        </p:nvGrpSpPr>
        <p:grpSpPr bwMode="auto">
          <a:xfrm>
            <a:off x="4714875" y="2155825"/>
            <a:ext cx="1654175" cy="1749425"/>
            <a:chOff x="192" y="1917"/>
            <a:chExt cx="1042" cy="1102"/>
          </a:xfrm>
        </p:grpSpPr>
        <p:grpSp>
          <p:nvGrpSpPr>
            <p:cNvPr id="31779" name="Group 35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31780" name="Picture 36" descr="light_shadow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781" name="Picture 37" descr="circuler_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782" name="Oval 38"/>
              <p:cNvSpPr>
                <a:spLocks noChangeArrowheads="1"/>
              </p:cNvSpPr>
              <p:nvPr/>
            </p:nvSpPr>
            <p:spPr bwMode="lt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26275"/>
                      <a:invGamma/>
                      <a:alpha val="89999"/>
                    </a:schemeClr>
                  </a:gs>
                  <a:gs pos="50000">
                    <a:schemeClr val="hlink">
                      <a:alpha val="55000"/>
                    </a:schemeClr>
                  </a:gs>
                  <a:gs pos="100000">
                    <a:schemeClr val="hlink">
                      <a:gamma/>
                      <a:shade val="26275"/>
                      <a:invGamma/>
                      <a:alpha val="8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31783" name="Picture 39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784" name="Rectangle 40"/>
          <p:cNvSpPr>
            <a:spLocks noChangeArrowheads="1"/>
          </p:cNvSpPr>
          <p:nvPr/>
        </p:nvSpPr>
        <p:spPr bwMode="gray">
          <a:xfrm>
            <a:off x="3006725" y="2884488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000" b="1">
                <a:solidFill>
                  <a:srgbClr val="080808"/>
                </a:solidFill>
                <a:ea typeface="宋体" charset="-122"/>
                <a:cs typeface="Arial" charset="0"/>
              </a:rPr>
              <a:t>Contents</a:t>
            </a:r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gray">
          <a:xfrm>
            <a:off x="4903788" y="2760663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000" b="1">
                <a:solidFill>
                  <a:srgbClr val="080808"/>
                </a:solidFill>
                <a:ea typeface="宋体" charset="-122"/>
                <a:cs typeface="Arial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172464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36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