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24CEA-858B-4478-B0F3-8DF6B95BBF6A}" type="datetimeFigureOut">
              <a:rPr lang="zh-CN" altLang="en-US" smtClean="0"/>
              <a:t>2013/6/17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0C54C-30B0-40A0-8E78-9BA6EAAE09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6210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B23DC-46D6-40D0-AA3B-9B8FEE124088}" type="slidenum">
              <a:rPr lang="zh-CN" altLang="en-US" smtClean="0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97337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53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766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AutoShape 3"/>
          <p:cNvSpPr>
            <a:spLocks noChangeArrowheads="1"/>
          </p:cNvSpPr>
          <p:nvPr/>
        </p:nvSpPr>
        <p:spPr bwMode="gray">
          <a:xfrm flipV="1">
            <a:off x="766763" y="4470301"/>
            <a:ext cx="1698625" cy="1589088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EAEAEA">
                  <a:gamma/>
                  <a:shade val="63529"/>
                  <a:invGamma/>
                  <a:alpha val="20000"/>
                </a:srgbClr>
              </a:gs>
              <a:gs pos="50000">
                <a:srgbClr val="EAEAEA"/>
              </a:gs>
              <a:gs pos="100000">
                <a:srgbClr val="EAEAEA">
                  <a:gamma/>
                  <a:shade val="63529"/>
                  <a:invGamma/>
                  <a:alpha val="20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gray">
          <a:xfrm flipV="1">
            <a:off x="2700338" y="3890864"/>
            <a:ext cx="1698625" cy="2168525"/>
          </a:xfrm>
          <a:prstGeom prst="can">
            <a:avLst>
              <a:gd name="adj" fmla="val 23795"/>
            </a:avLst>
          </a:prstGeom>
          <a:gradFill rotWithShape="1">
            <a:gsLst>
              <a:gs pos="0">
                <a:srgbClr val="EAEAEA">
                  <a:gamma/>
                  <a:shade val="63529"/>
                  <a:invGamma/>
                  <a:alpha val="20000"/>
                </a:srgbClr>
              </a:gs>
              <a:gs pos="50000">
                <a:srgbClr val="EAEAEA"/>
              </a:gs>
              <a:gs pos="100000">
                <a:srgbClr val="EAEAEA">
                  <a:gamma/>
                  <a:shade val="63529"/>
                  <a:invGamma/>
                  <a:alpha val="20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gray">
          <a:xfrm flipV="1">
            <a:off x="4645025" y="3120926"/>
            <a:ext cx="1687513" cy="2938463"/>
          </a:xfrm>
          <a:prstGeom prst="can">
            <a:avLst>
              <a:gd name="adj" fmla="val 23314"/>
            </a:avLst>
          </a:prstGeom>
          <a:gradFill rotWithShape="1">
            <a:gsLst>
              <a:gs pos="0">
                <a:srgbClr val="EAEAEA">
                  <a:gamma/>
                  <a:shade val="63529"/>
                  <a:invGamma/>
                  <a:alpha val="20000"/>
                </a:srgbClr>
              </a:gs>
              <a:gs pos="50000">
                <a:srgbClr val="EAEAEA"/>
              </a:gs>
              <a:gs pos="100000">
                <a:srgbClr val="EAEAEA">
                  <a:gamma/>
                  <a:shade val="63529"/>
                  <a:invGamma/>
                  <a:alpha val="20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gray">
          <a:xfrm flipV="1">
            <a:off x="6580188" y="2370039"/>
            <a:ext cx="1687512" cy="3689350"/>
          </a:xfrm>
          <a:prstGeom prst="can">
            <a:avLst>
              <a:gd name="adj" fmla="val 22946"/>
            </a:avLst>
          </a:prstGeom>
          <a:gradFill rotWithShape="1">
            <a:gsLst>
              <a:gs pos="0">
                <a:srgbClr val="EAEAEA">
                  <a:gamma/>
                  <a:shade val="63529"/>
                  <a:invGamma/>
                  <a:alpha val="20000"/>
                </a:srgbClr>
              </a:gs>
              <a:gs pos="50000">
                <a:srgbClr val="EAEAEA"/>
              </a:gs>
              <a:gs pos="100000">
                <a:srgbClr val="EAEAEA">
                  <a:gamma/>
                  <a:shade val="63529"/>
                  <a:invGamma/>
                  <a:alpha val="20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4645025" y="3097114"/>
            <a:ext cx="1687513" cy="520700"/>
            <a:chOff x="1003" y="2400"/>
            <a:chExt cx="1089" cy="336"/>
          </a:xfrm>
        </p:grpSpPr>
        <p:sp>
          <p:nvSpPr>
            <p:cNvPr id="29704" name="Oval 8"/>
            <p:cNvSpPr>
              <a:spLocks noChangeArrowheads="1"/>
            </p:cNvSpPr>
            <p:nvPr/>
          </p:nvSpPr>
          <p:spPr bwMode="gray">
            <a:xfrm>
              <a:off x="1006" y="2427"/>
              <a:ext cx="1086" cy="30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725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725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05" name="Oval 9"/>
            <p:cNvSpPr>
              <a:spLocks noChangeArrowheads="1"/>
            </p:cNvSpPr>
            <p:nvPr/>
          </p:nvSpPr>
          <p:spPr bwMode="gray">
            <a:xfrm>
              <a:off x="1003" y="2400"/>
              <a:ext cx="1086" cy="30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28627"/>
                    <a:invGamma/>
                  </a:schemeClr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9706" name="Group 10"/>
          <p:cNvGrpSpPr>
            <a:grpSpLocks/>
          </p:cNvGrpSpPr>
          <p:nvPr/>
        </p:nvGrpSpPr>
        <p:grpSpPr bwMode="auto">
          <a:xfrm>
            <a:off x="6578600" y="2352576"/>
            <a:ext cx="1687513" cy="520700"/>
            <a:chOff x="1003" y="2400"/>
            <a:chExt cx="1089" cy="336"/>
          </a:xfrm>
        </p:grpSpPr>
        <p:sp>
          <p:nvSpPr>
            <p:cNvPr id="29707" name="Oval 11"/>
            <p:cNvSpPr>
              <a:spLocks noChangeArrowheads="1"/>
            </p:cNvSpPr>
            <p:nvPr/>
          </p:nvSpPr>
          <p:spPr bwMode="gray">
            <a:xfrm>
              <a:off x="1006" y="2427"/>
              <a:ext cx="1086" cy="309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725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725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08" name="Oval 12"/>
            <p:cNvSpPr>
              <a:spLocks noChangeArrowheads="1"/>
            </p:cNvSpPr>
            <p:nvPr/>
          </p:nvSpPr>
          <p:spPr bwMode="gray">
            <a:xfrm>
              <a:off x="1003" y="2400"/>
              <a:ext cx="1086" cy="309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28627"/>
                    <a:invGamma/>
                  </a:schemeClr>
                </a:gs>
                <a:gs pos="100000">
                  <a:schemeClr val="fol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9709" name="Group 13"/>
          <p:cNvGrpSpPr>
            <a:grpSpLocks/>
          </p:cNvGrpSpPr>
          <p:nvPr/>
        </p:nvGrpSpPr>
        <p:grpSpPr bwMode="auto">
          <a:xfrm>
            <a:off x="773113" y="4435376"/>
            <a:ext cx="1687512" cy="520700"/>
            <a:chOff x="1003" y="2400"/>
            <a:chExt cx="1089" cy="336"/>
          </a:xfrm>
        </p:grpSpPr>
        <p:sp>
          <p:nvSpPr>
            <p:cNvPr id="29710" name="Oval 14"/>
            <p:cNvSpPr>
              <a:spLocks noChangeArrowheads="1"/>
            </p:cNvSpPr>
            <p:nvPr/>
          </p:nvSpPr>
          <p:spPr bwMode="gray">
            <a:xfrm>
              <a:off x="1006" y="2427"/>
              <a:ext cx="1086" cy="309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5725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725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11" name="Oval 15"/>
            <p:cNvSpPr>
              <a:spLocks noChangeArrowheads="1"/>
            </p:cNvSpPr>
            <p:nvPr/>
          </p:nvSpPr>
          <p:spPr bwMode="gray">
            <a:xfrm>
              <a:off x="1003" y="2400"/>
              <a:ext cx="1086" cy="309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176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9712" name="Group 16"/>
          <p:cNvGrpSpPr>
            <a:grpSpLocks/>
          </p:cNvGrpSpPr>
          <p:nvPr/>
        </p:nvGrpSpPr>
        <p:grpSpPr bwMode="auto">
          <a:xfrm>
            <a:off x="2711450" y="3840064"/>
            <a:ext cx="1687513" cy="520700"/>
            <a:chOff x="1003" y="2400"/>
            <a:chExt cx="1089" cy="336"/>
          </a:xfrm>
        </p:grpSpPr>
        <p:sp>
          <p:nvSpPr>
            <p:cNvPr id="29713" name="Oval 17"/>
            <p:cNvSpPr>
              <a:spLocks noChangeArrowheads="1"/>
            </p:cNvSpPr>
            <p:nvPr/>
          </p:nvSpPr>
          <p:spPr bwMode="gray">
            <a:xfrm>
              <a:off x="1006" y="2427"/>
              <a:ext cx="1086" cy="309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5725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5725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714" name="Oval 18"/>
            <p:cNvSpPr>
              <a:spLocks noChangeArrowheads="1"/>
            </p:cNvSpPr>
            <p:nvPr/>
          </p:nvSpPr>
          <p:spPr bwMode="gray">
            <a:xfrm>
              <a:off x="1003" y="2400"/>
              <a:ext cx="1086" cy="309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1765"/>
                    <a:invGamma/>
                  </a:schemeClr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9715" name="Text Box 9"/>
          <p:cNvSpPr txBox="1">
            <a:spLocks noChangeArrowheads="1"/>
          </p:cNvSpPr>
          <p:nvPr/>
        </p:nvSpPr>
        <p:spPr bwMode="gray">
          <a:xfrm>
            <a:off x="533400" y="1746151"/>
            <a:ext cx="409098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altLang="zh-CN" b="1">
                <a:solidFill>
                  <a:srgbClr val="010000"/>
                </a:solidFill>
                <a:ea typeface="宋体" charset="-122"/>
                <a:cs typeface="Arial" charset="0"/>
              </a:rPr>
              <a:t>ThemeGallery is a Design Digital Content &amp; Contents mall developed by Guild Design Inc.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755650" y="5092601"/>
            <a:ext cx="1635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600" b="1">
                <a:solidFill>
                  <a:srgbClr val="010000"/>
                </a:solidFill>
                <a:ea typeface="宋体" charset="-122"/>
                <a:cs typeface="Arial" charset="0"/>
              </a:rPr>
              <a:t>Description of the contents</a:t>
            </a:r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2703513" y="5092601"/>
            <a:ext cx="16367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600" b="1">
                <a:solidFill>
                  <a:srgbClr val="010000"/>
                </a:solidFill>
                <a:ea typeface="宋体" charset="-122"/>
                <a:cs typeface="Arial" charset="0"/>
              </a:rPr>
              <a:t>Description of the contents</a:t>
            </a:r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4662488" y="5092601"/>
            <a:ext cx="16367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600" b="1">
                <a:solidFill>
                  <a:srgbClr val="010000"/>
                </a:solidFill>
                <a:ea typeface="宋体" charset="-122"/>
                <a:cs typeface="Arial" charset="0"/>
              </a:rPr>
              <a:t>Description of the contents</a:t>
            </a: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6600825" y="5092601"/>
            <a:ext cx="1635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600" b="1">
                <a:solidFill>
                  <a:srgbClr val="010000"/>
                </a:solidFill>
                <a:ea typeface="宋体" charset="-122"/>
                <a:cs typeface="Arial" charset="0"/>
              </a:rPr>
              <a:t>Description of the contents</a:t>
            </a:r>
          </a:p>
        </p:txBody>
      </p:sp>
      <p:pic>
        <p:nvPicPr>
          <p:cNvPr id="29720" name="Picture 24" descr="shadow_1_m"/>
          <p:cNvPicPr>
            <a:picLocks noChangeAspect="1" noChangeArrowheads="1"/>
          </p:cNvPicPr>
          <p:nvPr/>
        </p:nvPicPr>
        <p:blipFill>
          <a:blip r:embed="rId3" cstate="print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6778625" y="2489101"/>
            <a:ext cx="1190625" cy="22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9721" name="Group 25"/>
          <p:cNvGrpSpPr>
            <a:grpSpLocks/>
          </p:cNvGrpSpPr>
          <p:nvPr/>
        </p:nvGrpSpPr>
        <p:grpSpPr bwMode="auto">
          <a:xfrm>
            <a:off x="6757988" y="1412776"/>
            <a:ext cx="1258887" cy="1217613"/>
            <a:chOff x="887" y="2040"/>
            <a:chExt cx="433" cy="422"/>
          </a:xfrm>
        </p:grpSpPr>
        <p:pic>
          <p:nvPicPr>
            <p:cNvPr id="29722" name="Picture 26" descr="circuler_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887" y="2040"/>
              <a:ext cx="430" cy="4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723" name="Oval 27"/>
            <p:cNvSpPr>
              <a:spLocks noChangeArrowheads="1"/>
            </p:cNvSpPr>
            <p:nvPr/>
          </p:nvSpPr>
          <p:spPr bwMode="gray">
            <a:xfrm>
              <a:off x="887" y="2040"/>
              <a:ext cx="433" cy="42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55000"/>
                  </a:schemeClr>
                </a:gs>
                <a:gs pos="50000">
                  <a:schemeClr val="folHlink">
                    <a:gamma/>
                    <a:shade val="46275"/>
                    <a:invGamma/>
                    <a:alpha val="89999"/>
                  </a:schemeClr>
                </a:gs>
                <a:gs pos="100000">
                  <a:schemeClr val="folHlink">
                    <a:alpha val="55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29724" name="Picture 28" descr="Picture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930" y="2044"/>
              <a:ext cx="345" cy="1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9725" name="Rectangle 29"/>
          <p:cNvSpPr>
            <a:spLocks noChangeArrowheads="1"/>
          </p:cNvSpPr>
          <p:nvPr/>
        </p:nvSpPr>
        <p:spPr bwMode="gray">
          <a:xfrm>
            <a:off x="6943725" y="1774726"/>
            <a:ext cx="9159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r>
              <a:rPr lang="en-US" altLang="zh-CN" sz="2800" b="1">
                <a:solidFill>
                  <a:srgbClr val="FEFFFF"/>
                </a:solidFill>
                <a:ea typeface="宋体" charset="-122"/>
                <a:cs typeface="Arial" charset="0"/>
              </a:rPr>
              <a:t>Title</a:t>
            </a:r>
          </a:p>
        </p:txBody>
      </p:sp>
      <p:pic>
        <p:nvPicPr>
          <p:cNvPr id="29726" name="Picture 30" descr="shadow_1_m"/>
          <p:cNvPicPr>
            <a:picLocks noChangeAspect="1" noChangeArrowheads="1"/>
          </p:cNvPicPr>
          <p:nvPr/>
        </p:nvPicPr>
        <p:blipFill>
          <a:blip r:embed="rId3" cstate="print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872038" y="3203476"/>
            <a:ext cx="1189037" cy="22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9727" name="Group 31"/>
          <p:cNvGrpSpPr>
            <a:grpSpLocks/>
          </p:cNvGrpSpPr>
          <p:nvPr/>
        </p:nvGrpSpPr>
        <p:grpSpPr bwMode="auto">
          <a:xfrm>
            <a:off x="4851400" y="2127151"/>
            <a:ext cx="1257300" cy="1217613"/>
            <a:chOff x="887" y="2040"/>
            <a:chExt cx="433" cy="422"/>
          </a:xfrm>
        </p:grpSpPr>
        <p:pic>
          <p:nvPicPr>
            <p:cNvPr id="29728" name="Picture 32" descr="circuler_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887" y="2040"/>
              <a:ext cx="430" cy="4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729" name="Oval 33"/>
            <p:cNvSpPr>
              <a:spLocks noChangeArrowheads="1"/>
            </p:cNvSpPr>
            <p:nvPr/>
          </p:nvSpPr>
          <p:spPr bwMode="gray">
            <a:xfrm>
              <a:off x="887" y="2040"/>
              <a:ext cx="433" cy="42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55000"/>
                  </a:schemeClr>
                </a:gs>
                <a:gs pos="50000">
                  <a:schemeClr val="hlink">
                    <a:gamma/>
                    <a:shade val="46275"/>
                    <a:invGamma/>
                    <a:alpha val="89999"/>
                  </a:schemeClr>
                </a:gs>
                <a:gs pos="100000">
                  <a:schemeClr val="hlink">
                    <a:alpha val="55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29730" name="Picture 34" descr="Picture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930" y="2044"/>
              <a:ext cx="345" cy="1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9731" name="Rectangle 35"/>
          <p:cNvSpPr>
            <a:spLocks noChangeArrowheads="1"/>
          </p:cNvSpPr>
          <p:nvPr/>
        </p:nvSpPr>
        <p:spPr bwMode="gray">
          <a:xfrm>
            <a:off x="5035550" y="2489101"/>
            <a:ext cx="9159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r>
              <a:rPr lang="en-US" altLang="zh-CN" sz="2800" b="1">
                <a:solidFill>
                  <a:srgbClr val="FEFFFF"/>
                </a:solidFill>
                <a:ea typeface="宋体" charset="-122"/>
                <a:cs typeface="Arial" charset="0"/>
              </a:rPr>
              <a:t>Title</a:t>
            </a:r>
          </a:p>
        </p:txBody>
      </p:sp>
      <p:pic>
        <p:nvPicPr>
          <p:cNvPr id="29732" name="Picture 36" descr="shadow_1_m"/>
          <p:cNvPicPr>
            <a:picLocks noChangeAspect="1" noChangeArrowheads="1"/>
          </p:cNvPicPr>
          <p:nvPr/>
        </p:nvPicPr>
        <p:blipFill>
          <a:blip r:embed="rId3" cstate="print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952750" y="3971826"/>
            <a:ext cx="1190625" cy="22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9733" name="Group 37"/>
          <p:cNvGrpSpPr>
            <a:grpSpLocks/>
          </p:cNvGrpSpPr>
          <p:nvPr/>
        </p:nvGrpSpPr>
        <p:grpSpPr bwMode="auto">
          <a:xfrm>
            <a:off x="2933700" y="2895501"/>
            <a:ext cx="1257300" cy="1217613"/>
            <a:chOff x="887" y="2040"/>
            <a:chExt cx="433" cy="422"/>
          </a:xfrm>
        </p:grpSpPr>
        <p:pic>
          <p:nvPicPr>
            <p:cNvPr id="29734" name="Picture 38" descr="circuler_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887" y="2040"/>
              <a:ext cx="430" cy="4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735" name="Oval 39"/>
            <p:cNvSpPr>
              <a:spLocks noChangeArrowheads="1"/>
            </p:cNvSpPr>
            <p:nvPr/>
          </p:nvSpPr>
          <p:spPr bwMode="gray">
            <a:xfrm>
              <a:off x="887" y="2040"/>
              <a:ext cx="433" cy="42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alpha val="55000"/>
                  </a:schemeClr>
                </a:gs>
                <a:gs pos="50000">
                  <a:schemeClr val="accent2">
                    <a:gamma/>
                    <a:shade val="46275"/>
                    <a:invGamma/>
                    <a:alpha val="89999"/>
                  </a:schemeClr>
                </a:gs>
                <a:gs pos="100000">
                  <a:schemeClr val="accent2">
                    <a:alpha val="55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29736" name="Picture 40" descr="Picture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930" y="2044"/>
              <a:ext cx="345" cy="1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9737" name="Rectangle 41"/>
          <p:cNvSpPr>
            <a:spLocks noChangeArrowheads="1"/>
          </p:cNvSpPr>
          <p:nvPr/>
        </p:nvSpPr>
        <p:spPr bwMode="gray">
          <a:xfrm>
            <a:off x="3117850" y="3257451"/>
            <a:ext cx="9159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r>
              <a:rPr lang="en-US" altLang="zh-CN" sz="2800" b="1">
                <a:solidFill>
                  <a:srgbClr val="FEFFFF"/>
                </a:solidFill>
                <a:ea typeface="宋体" charset="-122"/>
                <a:cs typeface="Arial" charset="0"/>
              </a:rPr>
              <a:t>Title</a:t>
            </a:r>
          </a:p>
        </p:txBody>
      </p:sp>
      <p:pic>
        <p:nvPicPr>
          <p:cNvPr id="29738" name="Picture 42" descr="shadow_1_m"/>
          <p:cNvPicPr>
            <a:picLocks noChangeAspect="1" noChangeArrowheads="1"/>
          </p:cNvPicPr>
          <p:nvPr/>
        </p:nvPicPr>
        <p:blipFill>
          <a:blip r:embed="rId3" cstate="print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993775" y="4556026"/>
            <a:ext cx="1189038" cy="22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9739" name="Group 43"/>
          <p:cNvGrpSpPr>
            <a:grpSpLocks/>
          </p:cNvGrpSpPr>
          <p:nvPr/>
        </p:nvGrpSpPr>
        <p:grpSpPr bwMode="auto">
          <a:xfrm>
            <a:off x="973138" y="3479701"/>
            <a:ext cx="1258887" cy="1217613"/>
            <a:chOff x="887" y="2040"/>
            <a:chExt cx="433" cy="422"/>
          </a:xfrm>
        </p:grpSpPr>
        <p:pic>
          <p:nvPicPr>
            <p:cNvPr id="29740" name="Picture 44" descr="circuler_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887" y="2040"/>
              <a:ext cx="430" cy="4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741" name="Oval 45"/>
            <p:cNvSpPr>
              <a:spLocks noChangeArrowheads="1"/>
            </p:cNvSpPr>
            <p:nvPr/>
          </p:nvSpPr>
          <p:spPr bwMode="gray">
            <a:xfrm>
              <a:off x="887" y="2040"/>
              <a:ext cx="433" cy="42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55000"/>
                  </a:schemeClr>
                </a:gs>
                <a:gs pos="50000">
                  <a:schemeClr val="accent1">
                    <a:gamma/>
                    <a:shade val="46275"/>
                    <a:invGamma/>
                    <a:alpha val="89999"/>
                  </a:schemeClr>
                </a:gs>
                <a:gs pos="100000">
                  <a:schemeClr val="accent1">
                    <a:alpha val="55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29742" name="Picture 46" descr="Picture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930" y="2044"/>
              <a:ext cx="345" cy="1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9743" name="Rectangle 47"/>
          <p:cNvSpPr>
            <a:spLocks noChangeArrowheads="1"/>
          </p:cNvSpPr>
          <p:nvPr/>
        </p:nvSpPr>
        <p:spPr bwMode="gray">
          <a:xfrm>
            <a:off x="1157288" y="3841651"/>
            <a:ext cx="9159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FF0066"/>
              </a:buClr>
              <a:buSzPct val="75000"/>
              <a:buFont typeface="Arial" charset="0"/>
              <a:buNone/>
            </a:pPr>
            <a:r>
              <a:rPr lang="en-US" altLang="zh-CN" sz="2800" b="1">
                <a:solidFill>
                  <a:srgbClr val="FEFFFF"/>
                </a:solidFill>
                <a:ea typeface="宋体" charset="-122"/>
                <a:cs typeface="Arial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165262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Gallery">
  <a:themeElements>
    <a:clrScheme name="质朴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ThemeGalle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emeGallery 1">
        <a:dk1>
          <a:srgbClr val="000000"/>
        </a:dk1>
        <a:lt1>
          <a:srgbClr val="C3A687"/>
        </a:lt1>
        <a:dk2>
          <a:srgbClr val="E85138"/>
        </a:dk2>
        <a:lt2>
          <a:srgbClr val="808080"/>
        </a:lt2>
        <a:accent1>
          <a:srgbClr val="F48102"/>
        </a:accent1>
        <a:accent2>
          <a:srgbClr val="4579B5"/>
        </a:accent2>
        <a:accent3>
          <a:srgbClr val="DED0C3"/>
        </a:accent3>
        <a:accent4>
          <a:srgbClr val="000000"/>
        </a:accent4>
        <a:accent5>
          <a:srgbClr val="F8C1AA"/>
        </a:accent5>
        <a:accent6>
          <a:srgbClr val="3E6DA4"/>
        </a:accent6>
        <a:hlink>
          <a:srgbClr val="FFBE05"/>
        </a:hlink>
        <a:folHlink>
          <a:srgbClr val="94CC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2">
        <a:dk1>
          <a:srgbClr val="000000"/>
        </a:dk1>
        <a:lt1>
          <a:srgbClr val="B9CF91"/>
        </a:lt1>
        <a:dk2>
          <a:srgbClr val="D66B00"/>
        </a:dk2>
        <a:lt2>
          <a:srgbClr val="808080"/>
        </a:lt2>
        <a:accent1>
          <a:srgbClr val="F1B305"/>
        </a:accent1>
        <a:accent2>
          <a:srgbClr val="9BBBA0"/>
        </a:accent2>
        <a:accent3>
          <a:srgbClr val="D9E4C7"/>
        </a:accent3>
        <a:accent4>
          <a:srgbClr val="000000"/>
        </a:accent4>
        <a:accent5>
          <a:srgbClr val="F7D6AA"/>
        </a:accent5>
        <a:accent6>
          <a:srgbClr val="8CA991"/>
        </a:accent6>
        <a:hlink>
          <a:srgbClr val="FE8206"/>
        </a:hlink>
        <a:folHlink>
          <a:srgbClr val="D161C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3">
        <a:dk1>
          <a:srgbClr val="000000"/>
        </a:dk1>
        <a:lt1>
          <a:srgbClr val="90A4D0"/>
        </a:lt1>
        <a:dk2>
          <a:srgbClr val="304F7C"/>
        </a:dk2>
        <a:lt2>
          <a:srgbClr val="808080"/>
        </a:lt2>
        <a:accent1>
          <a:srgbClr val="5B93C1"/>
        </a:accent1>
        <a:accent2>
          <a:srgbClr val="A4B3BC"/>
        </a:accent2>
        <a:accent3>
          <a:srgbClr val="C6CFE4"/>
        </a:accent3>
        <a:accent4>
          <a:srgbClr val="000000"/>
        </a:accent4>
        <a:accent5>
          <a:srgbClr val="B5C8DD"/>
        </a:accent5>
        <a:accent6>
          <a:srgbClr val="94A2AA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4">
        <a:dk1>
          <a:srgbClr val="000000"/>
        </a:dk1>
        <a:lt1>
          <a:srgbClr val="C3A687"/>
        </a:lt1>
        <a:dk2>
          <a:srgbClr val="E85138"/>
        </a:dk2>
        <a:lt2>
          <a:srgbClr val="808080"/>
        </a:lt2>
        <a:accent1>
          <a:srgbClr val="F48102"/>
        </a:accent1>
        <a:accent2>
          <a:srgbClr val="4579B5"/>
        </a:accent2>
        <a:accent3>
          <a:srgbClr val="DED0C3"/>
        </a:accent3>
        <a:accent4>
          <a:srgbClr val="000000"/>
        </a:accent4>
        <a:accent5>
          <a:srgbClr val="F8C1AA"/>
        </a:accent5>
        <a:accent6>
          <a:srgbClr val="3E6DA4"/>
        </a:accent6>
        <a:hlink>
          <a:srgbClr val="42C2A0"/>
        </a:hlink>
        <a:folHlink>
          <a:srgbClr val="94CC2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ThemeGallery</Template>
  <TotalTime>13</TotalTime>
  <Words>52</Words>
  <Application>Microsoft Office PowerPoint</Application>
  <PresentationFormat>全屏显示(4:3)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ThemeGallery</vt:lpstr>
      <vt:lpstr>PowerPoint 演示文稿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peaterq</cp:lastModifiedBy>
  <cp:revision>10</cp:revision>
  <dcterms:created xsi:type="dcterms:W3CDTF">2012-02-15T08:01:18Z</dcterms:created>
  <dcterms:modified xsi:type="dcterms:W3CDTF">2013-06-17T09:12:13Z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