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7A49D-5C39-4271-B9B1-D00A6B1B372C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DA8FC-A42E-4521-8C82-E6963C2FAA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14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575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2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3"/>
          <p:cNvSpPr>
            <a:spLocks noChangeArrowheads="1"/>
          </p:cNvSpPr>
          <p:nvPr/>
        </p:nvSpPr>
        <p:spPr bwMode="gray">
          <a:xfrm>
            <a:off x="4572000" y="3024659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gray">
          <a:xfrm>
            <a:off x="4572000" y="2081684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533400" y="1484784"/>
            <a:ext cx="3810000" cy="466725"/>
            <a:chOff x="406" y="980"/>
            <a:chExt cx="2330" cy="294"/>
          </a:xfrm>
        </p:grpSpPr>
        <p:sp>
          <p:nvSpPr>
            <p:cNvPr id="28678" name="AutoShape 6"/>
            <p:cNvSpPr>
              <a:spLocks noChangeArrowheads="1"/>
            </p:cNvSpPr>
            <p:nvPr/>
          </p:nvSpPr>
          <p:spPr bwMode="gray">
            <a:xfrm>
              <a:off x="406" y="980"/>
              <a:ext cx="2330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1B97C3">
                    <a:gamma/>
                    <a:tint val="54118"/>
                    <a:invGamma/>
                  </a:srgbClr>
                </a:gs>
                <a:gs pos="100000">
                  <a:srgbClr val="1B97C3"/>
                </a:gs>
              </a:gsLst>
              <a:lin ang="0" scaled="1"/>
            </a:gradFill>
            <a:ln w="12700">
              <a:solidFill>
                <a:srgbClr val="1DA5D5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79" name="AutoShape 7"/>
            <p:cNvSpPr>
              <a:spLocks noChangeArrowheads="1"/>
            </p:cNvSpPr>
            <p:nvPr/>
          </p:nvSpPr>
          <p:spPr bwMode="gray">
            <a:xfrm flipH="1">
              <a:off x="2620" y="1005"/>
              <a:ext cx="104" cy="246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680" name="AutoShape 8"/>
            <p:cNvSpPr>
              <a:spLocks noChangeArrowheads="1"/>
            </p:cNvSpPr>
            <p:nvPr/>
          </p:nvSpPr>
          <p:spPr bwMode="gray">
            <a:xfrm>
              <a:off x="420" y="1006"/>
              <a:ext cx="104" cy="242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681" name="Text Box 18"/>
          <p:cNvSpPr txBox="1">
            <a:spLocks noChangeArrowheads="1"/>
          </p:cNvSpPr>
          <p:nvPr/>
        </p:nvSpPr>
        <p:spPr bwMode="gray">
          <a:xfrm>
            <a:off x="800100" y="1484784"/>
            <a:ext cx="3051175" cy="5191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Calibri" pitchFamily="34" charset="0"/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gray">
          <a:xfrm rot="5400000">
            <a:off x="4333875" y="2280121"/>
            <a:ext cx="488950" cy="488950"/>
          </a:xfrm>
          <a:prstGeom prst="diamond">
            <a:avLst/>
          </a:prstGeom>
          <a:solidFill>
            <a:schemeClr val="hlink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ltGray">
          <a:xfrm rot="5400000">
            <a:off x="4333875" y="3223096"/>
            <a:ext cx="488950" cy="488950"/>
          </a:xfrm>
          <a:prstGeom prst="diamond">
            <a:avLst/>
          </a:prstGeom>
          <a:solidFill>
            <a:schemeClr val="folHlink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gray">
          <a:xfrm>
            <a:off x="4572000" y="4901084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gray">
          <a:xfrm>
            <a:off x="4572000" y="3958109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gray">
          <a:xfrm rot="5400000">
            <a:off x="4333875" y="4156546"/>
            <a:ext cx="488950" cy="488950"/>
          </a:xfrm>
          <a:prstGeom prst="diamond">
            <a:avLst/>
          </a:prstGeom>
          <a:solidFill>
            <a:schemeClr val="accent1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ltGray">
          <a:xfrm rot="5400000">
            <a:off x="4333875" y="5099521"/>
            <a:ext cx="488950" cy="488950"/>
          </a:xfrm>
          <a:prstGeom prst="diamond">
            <a:avLst/>
          </a:prstGeom>
          <a:solidFill>
            <a:schemeClr val="accent2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gray">
          <a:xfrm>
            <a:off x="4876800" y="2294409"/>
            <a:ext cx="3352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80808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  <p:sp>
        <p:nvSpPr>
          <p:cNvPr id="28689" name="Text Box 9"/>
          <p:cNvSpPr txBox="1">
            <a:spLocks noChangeArrowheads="1"/>
          </p:cNvSpPr>
          <p:nvPr/>
        </p:nvSpPr>
        <p:spPr bwMode="gray">
          <a:xfrm>
            <a:off x="4876800" y="3096096"/>
            <a:ext cx="3505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gray">
          <a:xfrm>
            <a:off x="4876800" y="4161309"/>
            <a:ext cx="3352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400" b="1">
                <a:solidFill>
                  <a:srgbClr val="080808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 Description of the contents</a:t>
            </a:r>
          </a:p>
        </p:txBody>
      </p:sp>
      <p:sp>
        <p:nvSpPr>
          <p:cNvPr id="28691" name="Text Box 9"/>
          <p:cNvSpPr txBox="1">
            <a:spLocks noChangeArrowheads="1"/>
          </p:cNvSpPr>
          <p:nvPr/>
        </p:nvSpPr>
        <p:spPr bwMode="gray">
          <a:xfrm>
            <a:off x="4876800" y="4972521"/>
            <a:ext cx="3505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zh-CN" sz="1400" b="1">
                <a:solidFill>
                  <a:srgbClr val="080808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gray">
          <a:xfrm>
            <a:off x="533400" y="2172171"/>
            <a:ext cx="3625850" cy="362585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ltGray">
          <a:xfrm>
            <a:off x="882650" y="2938934"/>
            <a:ext cx="2927350" cy="2867025"/>
          </a:xfrm>
          <a:prstGeom prst="ellipse">
            <a:avLst/>
          </a:prstGeom>
          <a:solidFill>
            <a:schemeClr val="folHlink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gray">
          <a:xfrm>
            <a:off x="1277938" y="3667596"/>
            <a:ext cx="2160587" cy="213995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ltGray">
          <a:xfrm>
            <a:off x="1628775" y="4361334"/>
            <a:ext cx="1484313" cy="1452562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96" name="Text Box 18"/>
          <p:cNvSpPr txBox="1">
            <a:spLocks noChangeArrowheads="1"/>
          </p:cNvSpPr>
          <p:nvPr/>
        </p:nvSpPr>
        <p:spPr bwMode="black">
          <a:xfrm>
            <a:off x="1501775" y="4947121"/>
            <a:ext cx="179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28697" name="Text Box 18"/>
          <p:cNvSpPr txBox="1">
            <a:spLocks noChangeArrowheads="1"/>
          </p:cNvSpPr>
          <p:nvPr/>
        </p:nvSpPr>
        <p:spPr bwMode="white">
          <a:xfrm>
            <a:off x="1406525" y="3926359"/>
            <a:ext cx="188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28698" name="Text Box 18"/>
          <p:cNvSpPr txBox="1">
            <a:spLocks noChangeArrowheads="1"/>
          </p:cNvSpPr>
          <p:nvPr/>
        </p:nvSpPr>
        <p:spPr bwMode="black">
          <a:xfrm>
            <a:off x="1406525" y="3134196"/>
            <a:ext cx="188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28699" name="Text Box 18"/>
          <p:cNvSpPr txBox="1">
            <a:spLocks noChangeArrowheads="1"/>
          </p:cNvSpPr>
          <p:nvPr/>
        </p:nvSpPr>
        <p:spPr bwMode="black">
          <a:xfrm>
            <a:off x="1406525" y="2367434"/>
            <a:ext cx="1882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79335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82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