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599F1-84E2-4AA7-9753-26D3454161C4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1733-D796-4072-8C88-4A7AC614A2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81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327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0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num-1_t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2428875"/>
            <a:ext cx="1778000" cy="2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AutoShape 4"/>
          <p:cNvSpPr>
            <a:spLocks noChangeArrowheads="1"/>
          </p:cNvSpPr>
          <p:nvPr/>
        </p:nvSpPr>
        <p:spPr bwMode="gray">
          <a:xfrm>
            <a:off x="1951038" y="1808163"/>
            <a:ext cx="6021387" cy="4592637"/>
          </a:xfrm>
          <a:custGeom>
            <a:avLst/>
            <a:gdLst>
              <a:gd name="G0" fmla="+- -5540036 0 0"/>
              <a:gd name="G1" fmla="+- 1595038 0 0"/>
              <a:gd name="G2" fmla="+- -5540036 0 1595038"/>
              <a:gd name="G3" fmla="+- 10800 0 0"/>
              <a:gd name="G4" fmla="+- 0 0 -55400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474 0 0"/>
              <a:gd name="G9" fmla="+- 0 0 1595038"/>
              <a:gd name="G10" fmla="+- 7474 0 2700"/>
              <a:gd name="G11" fmla="cos G10 -5540036"/>
              <a:gd name="G12" fmla="sin G10 -5540036"/>
              <a:gd name="G13" fmla="cos 13500 -5540036"/>
              <a:gd name="G14" fmla="sin 13500 -5540036"/>
              <a:gd name="G15" fmla="+- G11 10800 0"/>
              <a:gd name="G16" fmla="+- G12 10800 0"/>
              <a:gd name="G17" fmla="+- G13 10800 0"/>
              <a:gd name="G18" fmla="+- G14 10800 0"/>
              <a:gd name="G19" fmla="*/ 7474 1 2"/>
              <a:gd name="G20" fmla="+- G19 5400 0"/>
              <a:gd name="G21" fmla="cos G20 -5540036"/>
              <a:gd name="G22" fmla="sin G20 -5540036"/>
              <a:gd name="G23" fmla="+- G21 10800 0"/>
              <a:gd name="G24" fmla="+- G12 G23 G22"/>
              <a:gd name="G25" fmla="+- G22 G23 G11"/>
              <a:gd name="G26" fmla="cos 10800 -5540036"/>
              <a:gd name="G27" fmla="sin 10800 -5540036"/>
              <a:gd name="G28" fmla="cos 7474 -5540036"/>
              <a:gd name="G29" fmla="sin 7474 -55400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595038"/>
              <a:gd name="G36" fmla="sin G34 1595038"/>
              <a:gd name="G37" fmla="+/ 1595038 -55400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474 G39"/>
              <a:gd name="G43" fmla="sin 74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56 w 21600"/>
              <a:gd name="T5" fmla="*/ 16215 h 21600"/>
              <a:gd name="T6" fmla="*/ 19124 w 21600"/>
              <a:gd name="T7" fmla="*/ 14565 h 21600"/>
              <a:gd name="T8" fmla="*/ 4333 w 21600"/>
              <a:gd name="T9" fmla="*/ 14548 h 21600"/>
              <a:gd name="T10" fmla="*/ 12085 w 21600"/>
              <a:gd name="T11" fmla="*/ -2639 h 21600"/>
              <a:gd name="T12" fmla="*/ 16013 w 21600"/>
              <a:gd name="T13" fmla="*/ 2120 h 21600"/>
              <a:gd name="T14" fmla="*/ 11254 w 21600"/>
              <a:gd name="T15" fmla="*/ 604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511" y="3359"/>
                </a:moveTo>
                <a:cubicBezTo>
                  <a:pt x="11275" y="3337"/>
                  <a:pt x="11037" y="3326"/>
                  <a:pt x="10800" y="3326"/>
                </a:cubicBezTo>
                <a:cubicBezTo>
                  <a:pt x="6672" y="3326"/>
                  <a:pt x="3326" y="6672"/>
                  <a:pt x="3326" y="10800"/>
                </a:cubicBezTo>
                <a:cubicBezTo>
                  <a:pt x="3326" y="14927"/>
                  <a:pt x="6672" y="18274"/>
                  <a:pt x="10800" y="18274"/>
                </a:cubicBezTo>
                <a:cubicBezTo>
                  <a:pt x="13735" y="18273"/>
                  <a:pt x="16399" y="16555"/>
                  <a:pt x="17609" y="13880"/>
                </a:cubicBezTo>
                <a:lnTo>
                  <a:pt x="20640" y="15250"/>
                </a:lnTo>
                <a:cubicBezTo>
                  <a:pt x="18891" y="19116"/>
                  <a:pt x="15042" y="21599"/>
                  <a:pt x="10800" y="21599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43" y="0"/>
                  <a:pt x="11486" y="16"/>
                  <a:pt x="11828" y="49"/>
                </a:cubicBezTo>
                <a:lnTo>
                  <a:pt x="12085" y="-2639"/>
                </a:lnTo>
                <a:lnTo>
                  <a:pt x="16013" y="2120"/>
                </a:lnTo>
                <a:lnTo>
                  <a:pt x="11254" y="6047"/>
                </a:lnTo>
                <a:lnTo>
                  <a:pt x="11511" y="3359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2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scene3d>
            <a:camera prst="legacyObliqueBottom">
              <a:rot lat="19499999" lon="0" rev="0"/>
            </a:camera>
            <a:lightRig rig="legacyNormal4" dir="t"/>
          </a:scene3d>
          <a:sp3d extrusionH="100000" prstMaterial="legacyMetal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pic>
        <p:nvPicPr>
          <p:cNvPr id="27653" name="Picture 5" descr="232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124325"/>
            <a:ext cx="1125537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133"/>
          <p:cNvPicPr>
            <a:picLocks noChangeAspect="1" noChangeArrowheads="1"/>
          </p:cNvPicPr>
          <p:nvPr/>
        </p:nvPicPr>
        <p:blipFill>
          <a:blip r:embed="rId5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3132138"/>
            <a:ext cx="989012" cy="11239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068763" y="1589088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60413" y="2271713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1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149475" y="5646738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1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46875" y="5473700"/>
            <a:ext cx="1482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010000"/>
                </a:solidFill>
                <a:ea typeface="宋体" charset="-122"/>
                <a:cs typeface="Arial" charset="0"/>
              </a:rPr>
              <a:t>Description of </a:t>
            </a:r>
          </a:p>
          <a:p>
            <a:r>
              <a:rPr lang="en-US" altLang="zh-CN" sz="1600">
                <a:solidFill>
                  <a:srgbClr val="010000"/>
                </a:solidFill>
                <a:ea typeface="宋体" charset="-122"/>
                <a:cs typeface="Arial" charset="0"/>
              </a:rPr>
              <a:t>the contents</a:t>
            </a:r>
          </a:p>
        </p:txBody>
      </p:sp>
      <p:cxnSp>
        <p:nvCxnSpPr>
          <p:cNvPr id="27659" name="AutoShape 11"/>
          <p:cNvCxnSpPr>
            <a:cxnSpLocks noChangeShapeType="1"/>
            <a:stCxn id="27656" idx="2"/>
            <a:endCxn id="27654" idx="1"/>
          </p:cNvCxnSpPr>
          <p:nvPr/>
        </p:nvCxnSpPr>
        <p:spPr bwMode="auto">
          <a:xfrm rot="16200000" flipH="1">
            <a:off x="1386682" y="3063081"/>
            <a:ext cx="1130300" cy="131763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0" name="AutoShape 12"/>
          <p:cNvCxnSpPr>
            <a:cxnSpLocks noChangeShapeType="1"/>
            <a:stCxn id="27669" idx="3"/>
            <a:endCxn id="27655" idx="2"/>
          </p:cNvCxnSpPr>
          <p:nvPr/>
        </p:nvCxnSpPr>
        <p:spPr bwMode="auto">
          <a:xfrm rot="16200000">
            <a:off x="4816475" y="1743076"/>
            <a:ext cx="365125" cy="730250"/>
          </a:xfrm>
          <a:prstGeom prst="bentConnector3">
            <a:avLst>
              <a:gd name="adj1" fmla="val 61741"/>
            </a:avLst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1" name="AutoShape 13"/>
          <p:cNvCxnSpPr>
            <a:cxnSpLocks noChangeShapeType="1"/>
            <a:stCxn id="27658" idx="1"/>
            <a:endCxn id="27653" idx="2"/>
          </p:cNvCxnSpPr>
          <p:nvPr/>
        </p:nvCxnSpPr>
        <p:spPr bwMode="auto">
          <a:xfrm rot="10800000">
            <a:off x="6351588" y="5108575"/>
            <a:ext cx="395287" cy="617538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2" name="AutoShape 14"/>
          <p:cNvCxnSpPr>
            <a:cxnSpLocks noChangeShapeType="1"/>
            <a:stCxn id="27657" idx="0"/>
          </p:cNvCxnSpPr>
          <p:nvPr/>
        </p:nvCxnSpPr>
        <p:spPr bwMode="auto">
          <a:xfrm rot="16200000">
            <a:off x="3676650" y="4951413"/>
            <a:ext cx="463550" cy="927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7663" name="Picture 15" descr="09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191000"/>
            <a:ext cx="1401762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4068763" y="2205038"/>
            <a:ext cx="1125537" cy="1038225"/>
            <a:chOff x="482" y="1851"/>
            <a:chExt cx="860" cy="796"/>
          </a:xfrm>
        </p:grpSpPr>
        <p:sp>
          <p:nvSpPr>
            <p:cNvPr id="27665" name="Freeform 17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>
                <a:gd name="T0" fmla="*/ 0 w 367"/>
                <a:gd name="T1" fmla="*/ 158 h 170"/>
                <a:gd name="T2" fmla="*/ 80 w 367"/>
                <a:gd name="T3" fmla="*/ 170 h 170"/>
                <a:gd name="T4" fmla="*/ 332 w 367"/>
                <a:gd name="T5" fmla="*/ 37 h 170"/>
                <a:gd name="T6" fmla="*/ 292 w 367"/>
                <a:gd name="T7" fmla="*/ 1 h 170"/>
                <a:gd name="T8" fmla="*/ 230 w 367"/>
                <a:gd name="T9" fmla="*/ 29 h 170"/>
                <a:gd name="T10" fmla="*/ 0 w 367"/>
                <a:gd name="T11" fmla="*/ 15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>
                <a:gd name="T0" fmla="*/ 0 w 307"/>
                <a:gd name="T1" fmla="*/ 134 h 143"/>
                <a:gd name="T2" fmla="*/ 66 w 307"/>
                <a:gd name="T3" fmla="*/ 143 h 143"/>
                <a:gd name="T4" fmla="*/ 282 w 307"/>
                <a:gd name="T5" fmla="*/ 35 h 143"/>
                <a:gd name="T6" fmla="*/ 219 w 307"/>
                <a:gd name="T7" fmla="*/ 17 h 143"/>
                <a:gd name="T8" fmla="*/ 0 w 307"/>
                <a:gd name="T9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9814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33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