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45A34-8D79-46C1-BEE5-70C40EB46BD1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535C8-6904-4F08-A957-CFDDC4B34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57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17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06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gray">
          <a:xfrm>
            <a:off x="2509838" y="2927946"/>
            <a:ext cx="1900237" cy="1376362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2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7" name="Freeform 3"/>
          <p:cNvSpPr>
            <a:spLocks/>
          </p:cNvSpPr>
          <p:nvPr/>
        </p:nvSpPr>
        <p:spPr bwMode="gray">
          <a:xfrm>
            <a:off x="4429125" y="2862858"/>
            <a:ext cx="366713" cy="1562100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2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Freeform 4"/>
          <p:cNvSpPr>
            <a:spLocks/>
          </p:cNvSpPr>
          <p:nvPr/>
        </p:nvSpPr>
        <p:spPr bwMode="gray">
          <a:xfrm flipH="1">
            <a:off x="4829175" y="2927946"/>
            <a:ext cx="1900238" cy="1376362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2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2001838" y="1700808"/>
            <a:ext cx="1362075" cy="1322388"/>
            <a:chOff x="4320" y="1152"/>
            <a:chExt cx="414" cy="402"/>
          </a:xfrm>
        </p:grpSpPr>
        <p:sp>
          <p:nvSpPr>
            <p:cNvPr id="26630" name="AutoShape 6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2095500" y="1986558"/>
            <a:ext cx="1249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Text in </a:t>
            </a:r>
          </a:p>
          <a:p>
            <a:pPr algn="ctr"/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here</a:t>
            </a:r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3927475" y="1700808"/>
            <a:ext cx="1362075" cy="1322388"/>
            <a:chOff x="4320" y="1152"/>
            <a:chExt cx="414" cy="402"/>
          </a:xfrm>
        </p:grpSpPr>
        <p:sp>
          <p:nvSpPr>
            <p:cNvPr id="26634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5897563" y="1710333"/>
            <a:ext cx="1362075" cy="1322388"/>
            <a:chOff x="4320" y="1152"/>
            <a:chExt cx="414" cy="402"/>
          </a:xfrm>
        </p:grpSpPr>
        <p:sp>
          <p:nvSpPr>
            <p:cNvPr id="26637" name="AutoShape 13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9" name="Rectangle 15"/>
          <p:cNvSpPr>
            <a:spLocks noChangeArrowheads="1"/>
          </p:cNvSpPr>
          <p:nvPr/>
        </p:nvSpPr>
        <p:spPr bwMode="gray">
          <a:xfrm>
            <a:off x="3976688" y="1986558"/>
            <a:ext cx="12493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Text in </a:t>
            </a:r>
          </a:p>
          <a:p>
            <a:pPr algn="ctr"/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here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gray">
          <a:xfrm>
            <a:off x="5976938" y="1996083"/>
            <a:ext cx="12493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Text in </a:t>
            </a:r>
          </a:p>
          <a:p>
            <a:pPr algn="ctr"/>
            <a:r>
              <a:rPr lang="en-US" altLang="zh-CN" sz="2400" b="1">
                <a:solidFill>
                  <a:srgbClr val="FFFFFF"/>
                </a:solidFill>
                <a:ea typeface="宋体" charset="-122"/>
                <a:cs typeface="Arial" charset="0"/>
              </a:rPr>
              <a:t>here</a:t>
            </a: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ltGray">
          <a:xfrm>
            <a:off x="1679575" y="4515446"/>
            <a:ext cx="5888038" cy="9763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763713" y="4671021"/>
            <a:ext cx="572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en-US" altLang="zh-CN" b="1"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1018936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41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