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15E389-395A-4084-85C2-E9990A633D1D}" type="datetimeFigureOut">
              <a:rPr lang="zh-CN" altLang="en-US" smtClean="0"/>
              <a:t>2013/6/17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CD9CD6-53AA-4E09-BA24-06A29D3423C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766614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dirty="0" smtClean="0"/>
              <a:t>更多</a:t>
            </a:r>
            <a:r>
              <a:rPr lang="en-US" altLang="zh-CN" dirty="0" smtClean="0"/>
              <a:t>PPT</a:t>
            </a:r>
            <a:r>
              <a:rPr lang="zh-CN" altLang="en-US" dirty="0" smtClean="0"/>
              <a:t>素材与教程，请登录</a:t>
            </a:r>
            <a:r>
              <a:rPr lang="en-US" altLang="zh-CN" dirty="0" err="1" smtClean="0"/>
              <a:t>PPTfans,PPT</a:t>
            </a:r>
            <a:r>
              <a:rPr lang="zh-CN" altLang="en-US" dirty="0" smtClean="0"/>
              <a:t>设计教程网：</a:t>
            </a:r>
            <a:r>
              <a:rPr lang="en-US" altLang="zh-CN" dirty="0" smtClean="0"/>
              <a:t>http://www.pptfans.cn</a:t>
            </a:r>
            <a:endParaRPr lang="zh-CN" altLang="en-US" dirty="0" smtClean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3B23DC-46D6-40D0-AA3B-9B8FEE124088}" type="slidenum">
              <a:rPr lang="zh-CN" altLang="en-US" smtClean="0"/>
              <a:pPr/>
              <a:t>1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3414405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3536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891393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4400" b="1">
          <a:solidFill>
            <a:srgbClr val="000000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 b="1">
          <a:solidFill>
            <a:srgbClr val="000000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400" b="1">
          <a:solidFill>
            <a:srgbClr val="000000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400" b="1">
          <a:solidFill>
            <a:srgbClr val="000000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400" b="1">
          <a:solidFill>
            <a:srgbClr val="000000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rgbClr val="000000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rgbClr val="000000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rgbClr val="000000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rgbClr val="000000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bbs.ruideppt.com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Text Box 9"/>
          <p:cNvSpPr txBox="1">
            <a:spLocks noChangeArrowheads="1"/>
          </p:cNvSpPr>
          <p:nvPr/>
        </p:nvSpPr>
        <p:spPr bwMode="gray">
          <a:xfrm>
            <a:off x="1606550" y="5830888"/>
            <a:ext cx="5930900" cy="639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hangingPunct="0"/>
            <a:r>
              <a:rPr lang="en-US" altLang="zh-CN" b="1">
                <a:solidFill>
                  <a:srgbClr val="080808"/>
                </a:solidFill>
                <a:ea typeface="宋体" charset="-122"/>
                <a:cs typeface="Arial" charset="0"/>
              </a:rPr>
              <a:t>ThemeGallery is a Design Digital Content &amp; Contents mall developed by Guild Design Inc.</a:t>
            </a:r>
          </a:p>
        </p:txBody>
      </p:sp>
      <p:sp>
        <p:nvSpPr>
          <p:cNvPr id="25605" name="Freeform 5"/>
          <p:cNvSpPr>
            <a:spLocks/>
          </p:cNvSpPr>
          <p:nvPr/>
        </p:nvSpPr>
        <p:spPr bwMode="gray">
          <a:xfrm flipH="1">
            <a:off x="2043113" y="1295400"/>
            <a:ext cx="2362200" cy="1979613"/>
          </a:xfrm>
          <a:custGeom>
            <a:avLst/>
            <a:gdLst>
              <a:gd name="T0" fmla="*/ 303 w 1299"/>
              <a:gd name="T1" fmla="*/ 1008 h 1008"/>
              <a:gd name="T2" fmla="*/ 1299 w 1299"/>
              <a:gd name="T3" fmla="*/ 1008 h 1008"/>
              <a:gd name="T4" fmla="*/ 1296 w 1299"/>
              <a:gd name="T5" fmla="*/ 315 h 1008"/>
              <a:gd name="T6" fmla="*/ 942 w 1299"/>
              <a:gd name="T7" fmla="*/ 0 h 1008"/>
              <a:gd name="T8" fmla="*/ 3 w 1299"/>
              <a:gd name="T9" fmla="*/ 0 h 1008"/>
              <a:gd name="T10" fmla="*/ 0 w 1299"/>
              <a:gd name="T11" fmla="*/ 723 h 1008"/>
              <a:gd name="T12" fmla="*/ 303 w 1299"/>
              <a:gd name="T13" fmla="*/ 1008 h 10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299" h="1008">
                <a:moveTo>
                  <a:pt x="303" y="1008"/>
                </a:moveTo>
                <a:cubicBezTo>
                  <a:pt x="801" y="1008"/>
                  <a:pt x="1299" y="1008"/>
                  <a:pt x="1299" y="1008"/>
                </a:cubicBezTo>
                <a:cubicBezTo>
                  <a:pt x="1299" y="1008"/>
                  <a:pt x="1297" y="661"/>
                  <a:pt x="1296" y="315"/>
                </a:cubicBezTo>
                <a:cubicBezTo>
                  <a:pt x="1290" y="150"/>
                  <a:pt x="1161" y="0"/>
                  <a:pt x="942" y="0"/>
                </a:cubicBezTo>
                <a:cubicBezTo>
                  <a:pt x="472" y="0"/>
                  <a:pt x="3" y="0"/>
                  <a:pt x="3" y="0"/>
                </a:cubicBezTo>
                <a:cubicBezTo>
                  <a:pt x="3" y="0"/>
                  <a:pt x="1" y="361"/>
                  <a:pt x="0" y="723"/>
                </a:cubicBezTo>
                <a:cubicBezTo>
                  <a:pt x="0" y="915"/>
                  <a:pt x="144" y="1002"/>
                  <a:pt x="303" y="1008"/>
                </a:cubicBezTo>
                <a:close/>
              </a:path>
            </a:pathLst>
          </a:custGeom>
          <a:gradFill rotWithShape="1">
            <a:gsLst>
              <a:gs pos="0">
                <a:schemeClr val="accent1">
                  <a:gamma/>
                  <a:shade val="69804"/>
                  <a:invGamma/>
                </a:schemeClr>
              </a:gs>
              <a:gs pos="100000">
                <a:schemeClr val="accent1"/>
              </a:gs>
            </a:gsLst>
            <a:lin ang="18900000" scaled="1"/>
          </a:gradFill>
          <a:ln w="28575" cmpd="sng">
            <a:solidFill>
              <a:srgbClr val="F8F8F8"/>
            </a:solidFill>
            <a:round/>
            <a:headEnd/>
            <a:tailEnd/>
          </a:ln>
          <a:effectLst>
            <a:outerShdw dist="107763" dir="2700000" algn="ctr" rotWithShape="0">
              <a:srgbClr val="1C1C1C">
                <a:alpha val="50000"/>
              </a:srgbClr>
            </a:outerShdw>
          </a:effectLst>
        </p:spPr>
        <p:txBody>
          <a:bodyPr/>
          <a:lstStyle/>
          <a:p>
            <a:endParaRPr lang="zh-CN" altLang="en-US"/>
          </a:p>
        </p:txBody>
      </p:sp>
      <p:sp>
        <p:nvSpPr>
          <p:cNvPr id="25606" name="Freeform 6"/>
          <p:cNvSpPr>
            <a:spLocks/>
          </p:cNvSpPr>
          <p:nvPr/>
        </p:nvSpPr>
        <p:spPr bwMode="gray">
          <a:xfrm>
            <a:off x="4676775" y="1295400"/>
            <a:ext cx="2362200" cy="1979613"/>
          </a:xfrm>
          <a:custGeom>
            <a:avLst/>
            <a:gdLst>
              <a:gd name="T0" fmla="*/ 303 w 1299"/>
              <a:gd name="T1" fmla="*/ 1008 h 1008"/>
              <a:gd name="T2" fmla="*/ 1299 w 1299"/>
              <a:gd name="T3" fmla="*/ 1008 h 1008"/>
              <a:gd name="T4" fmla="*/ 1296 w 1299"/>
              <a:gd name="T5" fmla="*/ 315 h 1008"/>
              <a:gd name="T6" fmla="*/ 942 w 1299"/>
              <a:gd name="T7" fmla="*/ 0 h 1008"/>
              <a:gd name="T8" fmla="*/ 3 w 1299"/>
              <a:gd name="T9" fmla="*/ 0 h 1008"/>
              <a:gd name="T10" fmla="*/ 0 w 1299"/>
              <a:gd name="T11" fmla="*/ 723 h 1008"/>
              <a:gd name="T12" fmla="*/ 303 w 1299"/>
              <a:gd name="T13" fmla="*/ 1008 h 10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299" h="1008">
                <a:moveTo>
                  <a:pt x="303" y="1008"/>
                </a:moveTo>
                <a:cubicBezTo>
                  <a:pt x="801" y="1008"/>
                  <a:pt x="1299" y="1008"/>
                  <a:pt x="1299" y="1008"/>
                </a:cubicBezTo>
                <a:cubicBezTo>
                  <a:pt x="1299" y="1008"/>
                  <a:pt x="1297" y="661"/>
                  <a:pt x="1296" y="315"/>
                </a:cubicBezTo>
                <a:cubicBezTo>
                  <a:pt x="1290" y="150"/>
                  <a:pt x="1161" y="0"/>
                  <a:pt x="942" y="0"/>
                </a:cubicBezTo>
                <a:cubicBezTo>
                  <a:pt x="472" y="0"/>
                  <a:pt x="3" y="0"/>
                  <a:pt x="3" y="0"/>
                </a:cubicBezTo>
                <a:cubicBezTo>
                  <a:pt x="3" y="0"/>
                  <a:pt x="1" y="361"/>
                  <a:pt x="0" y="723"/>
                </a:cubicBezTo>
                <a:cubicBezTo>
                  <a:pt x="0" y="915"/>
                  <a:pt x="144" y="1002"/>
                  <a:pt x="303" y="1008"/>
                </a:cubicBezTo>
                <a:close/>
              </a:path>
            </a:pathLst>
          </a:custGeom>
          <a:gradFill rotWithShape="1">
            <a:gsLst>
              <a:gs pos="0">
                <a:schemeClr val="accent2">
                  <a:gamma/>
                  <a:shade val="80000"/>
                  <a:invGamma/>
                </a:schemeClr>
              </a:gs>
              <a:gs pos="100000">
                <a:schemeClr val="accent2"/>
              </a:gs>
            </a:gsLst>
            <a:lin ang="18900000" scaled="1"/>
          </a:gradFill>
          <a:ln w="28575" cmpd="sng">
            <a:solidFill>
              <a:srgbClr val="F8F8F8"/>
            </a:solidFill>
            <a:round/>
            <a:headEnd/>
            <a:tailEnd/>
          </a:ln>
          <a:effectLst>
            <a:outerShdw dist="107763" dir="2700000" algn="ctr" rotWithShape="0">
              <a:srgbClr val="1C1C1C">
                <a:alpha val="50000"/>
              </a:srgbClr>
            </a:outerShdw>
          </a:effectLst>
        </p:spPr>
        <p:txBody>
          <a:bodyPr/>
          <a:lstStyle/>
          <a:p>
            <a:endParaRPr lang="zh-CN" altLang="en-US"/>
          </a:p>
        </p:txBody>
      </p:sp>
      <p:sp>
        <p:nvSpPr>
          <p:cNvPr id="25607" name="Freeform 7"/>
          <p:cNvSpPr>
            <a:spLocks/>
          </p:cNvSpPr>
          <p:nvPr/>
        </p:nvSpPr>
        <p:spPr bwMode="gray">
          <a:xfrm>
            <a:off x="2043113" y="3602038"/>
            <a:ext cx="2362200" cy="1978025"/>
          </a:xfrm>
          <a:custGeom>
            <a:avLst/>
            <a:gdLst>
              <a:gd name="T0" fmla="*/ 303 w 1299"/>
              <a:gd name="T1" fmla="*/ 1008 h 1008"/>
              <a:gd name="T2" fmla="*/ 1299 w 1299"/>
              <a:gd name="T3" fmla="*/ 1008 h 1008"/>
              <a:gd name="T4" fmla="*/ 1296 w 1299"/>
              <a:gd name="T5" fmla="*/ 315 h 1008"/>
              <a:gd name="T6" fmla="*/ 942 w 1299"/>
              <a:gd name="T7" fmla="*/ 0 h 1008"/>
              <a:gd name="T8" fmla="*/ 3 w 1299"/>
              <a:gd name="T9" fmla="*/ 0 h 1008"/>
              <a:gd name="T10" fmla="*/ 0 w 1299"/>
              <a:gd name="T11" fmla="*/ 723 h 1008"/>
              <a:gd name="T12" fmla="*/ 303 w 1299"/>
              <a:gd name="T13" fmla="*/ 1008 h 10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299" h="1008">
                <a:moveTo>
                  <a:pt x="303" y="1008"/>
                </a:moveTo>
                <a:cubicBezTo>
                  <a:pt x="801" y="1008"/>
                  <a:pt x="1299" y="1008"/>
                  <a:pt x="1299" y="1008"/>
                </a:cubicBezTo>
                <a:cubicBezTo>
                  <a:pt x="1299" y="1008"/>
                  <a:pt x="1297" y="661"/>
                  <a:pt x="1296" y="315"/>
                </a:cubicBezTo>
                <a:cubicBezTo>
                  <a:pt x="1290" y="150"/>
                  <a:pt x="1161" y="0"/>
                  <a:pt x="942" y="0"/>
                </a:cubicBezTo>
                <a:cubicBezTo>
                  <a:pt x="472" y="0"/>
                  <a:pt x="3" y="0"/>
                  <a:pt x="3" y="0"/>
                </a:cubicBezTo>
                <a:cubicBezTo>
                  <a:pt x="3" y="0"/>
                  <a:pt x="1" y="361"/>
                  <a:pt x="0" y="723"/>
                </a:cubicBezTo>
                <a:cubicBezTo>
                  <a:pt x="0" y="915"/>
                  <a:pt x="144" y="1002"/>
                  <a:pt x="303" y="1008"/>
                </a:cubicBezTo>
                <a:close/>
              </a:path>
            </a:pathLst>
          </a:cu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shade val="76078"/>
                  <a:invGamma/>
                </a:schemeClr>
              </a:gs>
            </a:gsLst>
            <a:lin ang="18900000" scaled="1"/>
          </a:gradFill>
          <a:ln w="28575" cmpd="sng">
            <a:solidFill>
              <a:srgbClr val="F8F8F8"/>
            </a:solidFill>
            <a:round/>
            <a:headEnd/>
            <a:tailEnd/>
          </a:ln>
          <a:effectLst>
            <a:outerShdw dist="107763" dir="2700000" algn="ctr" rotWithShape="0">
              <a:srgbClr val="1C1C1C">
                <a:alpha val="50000"/>
              </a:srgbClr>
            </a:outerShdw>
          </a:effectLst>
        </p:spPr>
        <p:txBody>
          <a:bodyPr/>
          <a:lstStyle/>
          <a:p>
            <a:endParaRPr lang="zh-CN" altLang="en-US"/>
          </a:p>
        </p:txBody>
      </p:sp>
      <p:sp>
        <p:nvSpPr>
          <p:cNvPr id="25608" name="Freeform 8"/>
          <p:cNvSpPr>
            <a:spLocks/>
          </p:cNvSpPr>
          <p:nvPr/>
        </p:nvSpPr>
        <p:spPr bwMode="gray">
          <a:xfrm flipH="1">
            <a:off x="4676775" y="3602038"/>
            <a:ext cx="2362200" cy="1978025"/>
          </a:xfrm>
          <a:custGeom>
            <a:avLst/>
            <a:gdLst>
              <a:gd name="T0" fmla="*/ 303 w 1299"/>
              <a:gd name="T1" fmla="*/ 1008 h 1008"/>
              <a:gd name="T2" fmla="*/ 1299 w 1299"/>
              <a:gd name="T3" fmla="*/ 1008 h 1008"/>
              <a:gd name="T4" fmla="*/ 1296 w 1299"/>
              <a:gd name="T5" fmla="*/ 315 h 1008"/>
              <a:gd name="T6" fmla="*/ 942 w 1299"/>
              <a:gd name="T7" fmla="*/ 0 h 1008"/>
              <a:gd name="T8" fmla="*/ 3 w 1299"/>
              <a:gd name="T9" fmla="*/ 0 h 1008"/>
              <a:gd name="T10" fmla="*/ 0 w 1299"/>
              <a:gd name="T11" fmla="*/ 723 h 1008"/>
              <a:gd name="T12" fmla="*/ 303 w 1299"/>
              <a:gd name="T13" fmla="*/ 1008 h 10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299" h="1008">
                <a:moveTo>
                  <a:pt x="303" y="1008"/>
                </a:moveTo>
                <a:cubicBezTo>
                  <a:pt x="801" y="1008"/>
                  <a:pt x="1299" y="1008"/>
                  <a:pt x="1299" y="1008"/>
                </a:cubicBezTo>
                <a:cubicBezTo>
                  <a:pt x="1299" y="1008"/>
                  <a:pt x="1297" y="661"/>
                  <a:pt x="1296" y="315"/>
                </a:cubicBezTo>
                <a:cubicBezTo>
                  <a:pt x="1290" y="150"/>
                  <a:pt x="1161" y="0"/>
                  <a:pt x="942" y="0"/>
                </a:cubicBezTo>
                <a:cubicBezTo>
                  <a:pt x="472" y="0"/>
                  <a:pt x="3" y="0"/>
                  <a:pt x="3" y="0"/>
                </a:cubicBezTo>
                <a:cubicBezTo>
                  <a:pt x="3" y="0"/>
                  <a:pt x="1" y="361"/>
                  <a:pt x="0" y="723"/>
                </a:cubicBezTo>
                <a:cubicBezTo>
                  <a:pt x="0" y="915"/>
                  <a:pt x="144" y="1002"/>
                  <a:pt x="303" y="1008"/>
                </a:cubicBezTo>
                <a:close/>
              </a:path>
            </a:pathLst>
          </a:custGeom>
          <a:gradFill rotWithShape="1">
            <a:gsLst>
              <a:gs pos="0">
                <a:schemeClr val="folHlink"/>
              </a:gs>
              <a:gs pos="100000">
                <a:schemeClr val="folHlink">
                  <a:gamma/>
                  <a:shade val="66275"/>
                  <a:invGamma/>
                </a:schemeClr>
              </a:gs>
            </a:gsLst>
            <a:lin ang="18900000" scaled="1"/>
          </a:gradFill>
          <a:ln w="28575" cmpd="sng">
            <a:solidFill>
              <a:srgbClr val="F8F8F8"/>
            </a:solidFill>
            <a:round/>
            <a:headEnd/>
            <a:tailEnd/>
          </a:ln>
          <a:effectLst>
            <a:outerShdw dist="107763" dir="2700000" algn="ctr" rotWithShape="0">
              <a:srgbClr val="1C1C1C">
                <a:alpha val="50000"/>
              </a:srgbClr>
            </a:outerShdw>
          </a:effectLst>
        </p:spPr>
        <p:txBody>
          <a:bodyPr/>
          <a:lstStyle/>
          <a:p>
            <a:endParaRPr lang="zh-CN" altLang="en-US"/>
          </a:p>
        </p:txBody>
      </p:sp>
      <p:sp>
        <p:nvSpPr>
          <p:cNvPr id="25609" name="Oval 9"/>
          <p:cNvSpPr>
            <a:spLocks noChangeArrowheads="1"/>
          </p:cNvSpPr>
          <p:nvPr/>
        </p:nvSpPr>
        <p:spPr bwMode="gray">
          <a:xfrm>
            <a:off x="3351213" y="2232025"/>
            <a:ext cx="2381250" cy="2382838"/>
          </a:xfrm>
          <a:prstGeom prst="ellipse">
            <a:avLst/>
          </a:prstGeom>
          <a:solidFill>
            <a:srgbClr val="FEFFFF">
              <a:alpha val="5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5610" name="Text Box 10"/>
          <p:cNvSpPr txBox="1">
            <a:spLocks noChangeArrowheads="1"/>
          </p:cNvSpPr>
          <p:nvPr/>
        </p:nvSpPr>
        <p:spPr bwMode="white">
          <a:xfrm>
            <a:off x="2273300" y="1757363"/>
            <a:ext cx="1808163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7372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CN" sz="1600" b="1">
                <a:solidFill>
                  <a:srgbClr val="FFFFFF"/>
                </a:solidFill>
                <a:ea typeface="宋体" charset="-122"/>
                <a:cs typeface="Arial" charset="0"/>
              </a:rPr>
              <a:t>Description of the contents</a:t>
            </a:r>
          </a:p>
        </p:txBody>
      </p:sp>
      <p:sp>
        <p:nvSpPr>
          <p:cNvPr id="25611" name="Text Box 11"/>
          <p:cNvSpPr txBox="1">
            <a:spLocks noChangeArrowheads="1"/>
          </p:cNvSpPr>
          <p:nvPr/>
        </p:nvSpPr>
        <p:spPr bwMode="white">
          <a:xfrm>
            <a:off x="4964113" y="1757363"/>
            <a:ext cx="1808162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7372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CN" sz="1600" b="1">
                <a:solidFill>
                  <a:srgbClr val="FFFFFF"/>
                </a:solidFill>
                <a:ea typeface="宋体" charset="-122"/>
                <a:cs typeface="Arial" charset="0"/>
              </a:rPr>
              <a:t>Description of the contents</a:t>
            </a:r>
          </a:p>
        </p:txBody>
      </p:sp>
      <p:sp>
        <p:nvSpPr>
          <p:cNvPr id="25612" name="Text Box 12"/>
          <p:cNvSpPr txBox="1">
            <a:spLocks noChangeArrowheads="1"/>
          </p:cNvSpPr>
          <p:nvPr/>
        </p:nvSpPr>
        <p:spPr bwMode="white">
          <a:xfrm>
            <a:off x="2282825" y="4676775"/>
            <a:ext cx="1808163" cy="582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7372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CN" sz="1600" b="1">
                <a:solidFill>
                  <a:srgbClr val="FFFFFF"/>
                </a:solidFill>
                <a:ea typeface="宋体" charset="-122"/>
                <a:cs typeface="Arial" charset="0"/>
              </a:rPr>
              <a:t>Description of the contents</a:t>
            </a:r>
          </a:p>
        </p:txBody>
      </p:sp>
      <p:sp>
        <p:nvSpPr>
          <p:cNvPr id="25613" name="Text Box 13"/>
          <p:cNvSpPr txBox="1">
            <a:spLocks noChangeArrowheads="1"/>
          </p:cNvSpPr>
          <p:nvPr/>
        </p:nvSpPr>
        <p:spPr bwMode="white">
          <a:xfrm>
            <a:off x="4964113" y="4676775"/>
            <a:ext cx="1808162" cy="582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7372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CN" sz="1600" b="1">
                <a:solidFill>
                  <a:srgbClr val="FFFFFF"/>
                </a:solidFill>
                <a:ea typeface="宋体" charset="-122"/>
                <a:cs typeface="Arial" charset="0"/>
              </a:rPr>
              <a:t>Description of the contents</a:t>
            </a:r>
          </a:p>
        </p:txBody>
      </p:sp>
      <p:sp>
        <p:nvSpPr>
          <p:cNvPr id="25614" name="Rectangle 14"/>
          <p:cNvSpPr>
            <a:spLocks noChangeArrowheads="1"/>
          </p:cNvSpPr>
          <p:nvPr/>
        </p:nvSpPr>
        <p:spPr bwMode="gray">
          <a:xfrm>
            <a:off x="3656013" y="2755900"/>
            <a:ext cx="50165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000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b="1">
                <a:solidFill>
                  <a:srgbClr val="08080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宋体" charset="-122"/>
                <a:cs typeface="Arial" charset="0"/>
              </a:rPr>
              <a:t>M1</a:t>
            </a:r>
          </a:p>
        </p:txBody>
      </p:sp>
      <p:sp>
        <p:nvSpPr>
          <p:cNvPr id="25615" name="Rectangle 15"/>
          <p:cNvSpPr>
            <a:spLocks noChangeArrowheads="1"/>
          </p:cNvSpPr>
          <p:nvPr/>
        </p:nvSpPr>
        <p:spPr bwMode="gray">
          <a:xfrm>
            <a:off x="4919663" y="2755900"/>
            <a:ext cx="50165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000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b="1">
                <a:solidFill>
                  <a:srgbClr val="08080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宋体" charset="-122"/>
                <a:cs typeface="Arial" charset="0"/>
              </a:rPr>
              <a:t>M2</a:t>
            </a:r>
          </a:p>
        </p:txBody>
      </p:sp>
      <p:sp>
        <p:nvSpPr>
          <p:cNvPr id="25616" name="Rectangle 16"/>
          <p:cNvSpPr>
            <a:spLocks noChangeArrowheads="1"/>
          </p:cNvSpPr>
          <p:nvPr/>
        </p:nvSpPr>
        <p:spPr bwMode="gray">
          <a:xfrm>
            <a:off x="3656013" y="3835400"/>
            <a:ext cx="50165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000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b="1">
                <a:solidFill>
                  <a:srgbClr val="08080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宋体" charset="-122"/>
                <a:cs typeface="Arial" charset="0"/>
              </a:rPr>
              <a:t>M4</a:t>
            </a:r>
          </a:p>
        </p:txBody>
      </p:sp>
      <p:sp>
        <p:nvSpPr>
          <p:cNvPr id="25617" name="Rectangle 17"/>
          <p:cNvSpPr>
            <a:spLocks noChangeArrowheads="1"/>
          </p:cNvSpPr>
          <p:nvPr/>
        </p:nvSpPr>
        <p:spPr bwMode="gray">
          <a:xfrm>
            <a:off x="4919663" y="3835400"/>
            <a:ext cx="50165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000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b="1">
                <a:solidFill>
                  <a:srgbClr val="08080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宋体" charset="-122"/>
                <a:cs typeface="Arial" charset="0"/>
              </a:rPr>
              <a:t>M3</a:t>
            </a:r>
          </a:p>
        </p:txBody>
      </p:sp>
      <p:sp>
        <p:nvSpPr>
          <p:cNvPr id="25618" name="Rectangle 13">
            <a:hlinkClick r:id="rId3"/>
          </p:cNvPr>
          <p:cNvSpPr>
            <a:spLocks noChangeArrowheads="1"/>
          </p:cNvSpPr>
          <p:nvPr/>
        </p:nvSpPr>
        <p:spPr bwMode="auto">
          <a:xfrm>
            <a:off x="130175" y="6292850"/>
            <a:ext cx="53562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eaLnBrk="0" hangingPunct="0"/>
            <a:endParaRPr lang="en-US" altLang="zh-CN">
              <a:solidFill>
                <a:schemeClr val="tx2"/>
              </a:solidFill>
              <a:ea typeface="宋体" charset="-122"/>
              <a:cs typeface="Arial Unicode MS" pitchFamily="34" charset="-128"/>
            </a:endParaRPr>
          </a:p>
          <a:p>
            <a:pPr eaLnBrk="0" hangingPunct="0"/>
            <a:endParaRPr lang="zh-CN" altLang="en-US">
              <a:solidFill>
                <a:schemeClr val="tx2"/>
              </a:solidFill>
              <a:ea typeface="宋体" charset="-122"/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6767301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eGallery">
  <a:themeElements>
    <a:clrScheme name="质朴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ThemeGaller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hemeGallery 1">
        <a:dk1>
          <a:srgbClr val="000000"/>
        </a:dk1>
        <a:lt1>
          <a:srgbClr val="C3A687"/>
        </a:lt1>
        <a:dk2>
          <a:srgbClr val="E85138"/>
        </a:dk2>
        <a:lt2>
          <a:srgbClr val="808080"/>
        </a:lt2>
        <a:accent1>
          <a:srgbClr val="F48102"/>
        </a:accent1>
        <a:accent2>
          <a:srgbClr val="4579B5"/>
        </a:accent2>
        <a:accent3>
          <a:srgbClr val="DED0C3"/>
        </a:accent3>
        <a:accent4>
          <a:srgbClr val="000000"/>
        </a:accent4>
        <a:accent5>
          <a:srgbClr val="F8C1AA"/>
        </a:accent5>
        <a:accent6>
          <a:srgbClr val="3E6DA4"/>
        </a:accent6>
        <a:hlink>
          <a:srgbClr val="FFBE05"/>
        </a:hlink>
        <a:folHlink>
          <a:srgbClr val="94CC2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emeGallery 2">
        <a:dk1>
          <a:srgbClr val="000000"/>
        </a:dk1>
        <a:lt1>
          <a:srgbClr val="B9CF91"/>
        </a:lt1>
        <a:dk2>
          <a:srgbClr val="D66B00"/>
        </a:dk2>
        <a:lt2>
          <a:srgbClr val="808080"/>
        </a:lt2>
        <a:accent1>
          <a:srgbClr val="F1B305"/>
        </a:accent1>
        <a:accent2>
          <a:srgbClr val="9BBBA0"/>
        </a:accent2>
        <a:accent3>
          <a:srgbClr val="D9E4C7"/>
        </a:accent3>
        <a:accent4>
          <a:srgbClr val="000000"/>
        </a:accent4>
        <a:accent5>
          <a:srgbClr val="F7D6AA"/>
        </a:accent5>
        <a:accent6>
          <a:srgbClr val="8CA991"/>
        </a:accent6>
        <a:hlink>
          <a:srgbClr val="FE8206"/>
        </a:hlink>
        <a:folHlink>
          <a:srgbClr val="D161C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emeGallery 3">
        <a:dk1>
          <a:srgbClr val="000000"/>
        </a:dk1>
        <a:lt1>
          <a:srgbClr val="90A4D0"/>
        </a:lt1>
        <a:dk2>
          <a:srgbClr val="304F7C"/>
        </a:dk2>
        <a:lt2>
          <a:srgbClr val="808080"/>
        </a:lt2>
        <a:accent1>
          <a:srgbClr val="5B93C1"/>
        </a:accent1>
        <a:accent2>
          <a:srgbClr val="A4B3BC"/>
        </a:accent2>
        <a:accent3>
          <a:srgbClr val="C6CFE4"/>
        </a:accent3>
        <a:accent4>
          <a:srgbClr val="000000"/>
        </a:accent4>
        <a:accent5>
          <a:srgbClr val="B5C8DD"/>
        </a:accent5>
        <a:accent6>
          <a:srgbClr val="94A2AA"/>
        </a:accent6>
        <a:hlink>
          <a:srgbClr val="9AC832"/>
        </a:hlink>
        <a:folHlink>
          <a:srgbClr val="76B8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emeGallery 4">
        <a:dk1>
          <a:srgbClr val="000000"/>
        </a:dk1>
        <a:lt1>
          <a:srgbClr val="C3A687"/>
        </a:lt1>
        <a:dk2>
          <a:srgbClr val="E85138"/>
        </a:dk2>
        <a:lt2>
          <a:srgbClr val="808080"/>
        </a:lt2>
        <a:accent1>
          <a:srgbClr val="F48102"/>
        </a:accent1>
        <a:accent2>
          <a:srgbClr val="4579B5"/>
        </a:accent2>
        <a:accent3>
          <a:srgbClr val="DED0C3"/>
        </a:accent3>
        <a:accent4>
          <a:srgbClr val="000000"/>
        </a:accent4>
        <a:accent5>
          <a:srgbClr val="F8C1AA"/>
        </a:accent5>
        <a:accent6>
          <a:srgbClr val="3E6DA4"/>
        </a:accent6>
        <a:hlink>
          <a:srgbClr val="42C2A0"/>
        </a:hlink>
        <a:folHlink>
          <a:srgbClr val="94CC2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ThemeGallery</Template>
  <TotalTime>13</TotalTime>
  <Words>52</Words>
  <Application>Microsoft Office PowerPoint</Application>
  <PresentationFormat>全屏显示(4:3)</PresentationFormat>
  <Paragraphs>11</Paragraphs>
  <Slides>1</Slides>
  <Notes>1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ThemeGallery</vt:lpstr>
      <vt:lpstr>PowerPoint 演示文稿</vt:lpstr>
    </vt:vector>
  </TitlesOfParts>
  <Manager/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PPTfans.cn</dc:title>
  <dc:subject/>
  <dc:creator/>
  <cp:keywords/>
  <dc:description/>
  <cp:lastModifiedBy>peaterq</cp:lastModifiedBy>
  <cp:revision>10</cp:revision>
  <dcterms:created xsi:type="dcterms:W3CDTF">2012-02-15T08:01:18Z</dcterms:created>
  <dcterms:modified xsi:type="dcterms:W3CDTF">2013-06-17T09:12:12Z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PPTfans.cn</vt:lpwstr>
  </property>
  <property fmtid="{D5CDD505-2E9C-101B-9397-08002B2CF9AE}" pid="3" name="SlideDescription">
    <vt:lpwstr/>
  </property>
</Properties>
</file>