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419E-005B-4654-B8A5-E9202B61BF74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C2948-F5A6-4FA1-A601-96D34F95B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0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15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13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8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black">
          <a:xfrm>
            <a:off x="4776788" y="2439988"/>
            <a:ext cx="35083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2400" b="1">
                <a:solidFill>
                  <a:schemeClr val="tx2"/>
                </a:solidFill>
                <a:ea typeface="宋体" charset="-122"/>
              </a:rPr>
              <a:t>Contents</a:t>
            </a:r>
          </a:p>
          <a:p>
            <a:pPr eaLnBrk="0" hangingPunct="0">
              <a:lnSpc>
                <a:spcPct val="110000"/>
              </a:lnSpc>
            </a:pPr>
            <a:endParaRPr lang="en-US" altLang="zh-CN" sz="1000" b="1">
              <a:solidFill>
                <a:schemeClr val="tx2"/>
              </a:solidFill>
              <a:ea typeface="宋体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1600">
                <a:solidFill>
                  <a:srgbClr val="000000"/>
                </a:solidFill>
                <a:ea typeface="宋体" charset="-122"/>
              </a:rPr>
              <a:t>ThemeGallery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</a:rPr>
              <a:t>is a Design Digital Content &amp; Contents mall developed by Guild Design Inc.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4627563" y="2279650"/>
            <a:ext cx="4762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gray">
          <a:xfrm rot="2692993">
            <a:off x="846138" y="21129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50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0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gray">
          <a:xfrm rot="-2707007">
            <a:off x="872332" y="2112169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50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0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gray">
          <a:xfrm rot="18907007" flipV="1">
            <a:off x="842963" y="20748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50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0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gray">
          <a:xfrm rot="2692993" flipH="1" flipV="1">
            <a:off x="871538" y="20748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50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0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gray">
          <a:xfrm rot="-24207704">
            <a:off x="917575" y="2700338"/>
            <a:ext cx="2162175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2109127"/>
              </a:avLst>
            </a:prstTxWarp>
          </a:bodyPr>
          <a:lstStyle/>
          <a:p>
            <a:pPr algn="ctr"/>
            <a:r>
              <a:rPr lang="en-US" altLang="zh-CN" b="1" kern="10">
                <a:solidFill>
                  <a:srgbClr val="FFFFFF"/>
                </a:solidFill>
                <a:latin typeface="Arial"/>
                <a:cs typeface="Arial"/>
              </a:rPr>
              <a:t>Your Text Here</a:t>
            </a:r>
            <a:endParaRPr lang="zh-CN" altLang="en-US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white">
          <a:xfrm rot="-18744379">
            <a:off x="2084387" y="2757488"/>
            <a:ext cx="2162175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2061081"/>
              </a:avLst>
            </a:prstTxWarp>
          </a:bodyPr>
          <a:lstStyle/>
          <a:p>
            <a:pPr algn="ctr"/>
            <a:r>
              <a:rPr lang="en-US" altLang="zh-CN" b="1" kern="10">
                <a:solidFill>
                  <a:srgbClr val="FFFFFF"/>
                </a:solidFill>
                <a:latin typeface="Arial"/>
                <a:cs typeface="Arial"/>
              </a:rPr>
              <a:t>Your Text Here</a:t>
            </a:r>
            <a:endParaRPr lang="zh-CN" altLang="en-US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gray">
          <a:xfrm rot="-18744379">
            <a:off x="911225" y="3897313"/>
            <a:ext cx="2162175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1367497"/>
              </a:avLst>
            </a:prstTxWarp>
          </a:bodyPr>
          <a:lstStyle/>
          <a:p>
            <a:pPr algn="ctr"/>
            <a:r>
              <a:rPr lang="en-US" altLang="zh-CN" b="1" kern="10">
                <a:solidFill>
                  <a:srgbClr val="FFFFFF"/>
                </a:solidFill>
                <a:latin typeface="Arial"/>
                <a:cs typeface="Arial"/>
              </a:rPr>
              <a:t>Your Text Here</a:t>
            </a:r>
            <a:endParaRPr lang="zh-CN" altLang="en-US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588" name="WordArt 12"/>
          <p:cNvSpPr>
            <a:spLocks noChangeArrowheads="1" noChangeShapeType="1" noTextEdit="1"/>
          </p:cNvSpPr>
          <p:nvPr/>
        </p:nvSpPr>
        <p:spPr bwMode="gray">
          <a:xfrm rot="-46060605">
            <a:off x="2107406" y="3836194"/>
            <a:ext cx="2162175" cy="1144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1440848"/>
              </a:avLst>
            </a:prstTxWarp>
          </a:bodyPr>
          <a:lstStyle/>
          <a:p>
            <a:pPr algn="ctr"/>
            <a:r>
              <a:rPr lang="en-US" altLang="zh-CN" b="1" kern="10">
                <a:solidFill>
                  <a:srgbClr val="FFFFFF"/>
                </a:solidFill>
                <a:latin typeface="Arial"/>
                <a:cs typeface="Arial"/>
              </a:rPr>
              <a:t>Your Text Here</a:t>
            </a:r>
            <a:endParaRPr lang="zh-CN" altLang="en-US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gray">
          <a:xfrm>
            <a:off x="1728788" y="3767138"/>
            <a:ext cx="1736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a typeface="宋体" charset="-122"/>
              </a:rPr>
              <a:t>Description of the contents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gray">
          <a:xfrm>
            <a:off x="1608138" y="3097213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 b="1">
                <a:solidFill>
                  <a:srgbClr val="1C1C1C"/>
                </a:solidFill>
                <a:ea typeface="宋体" charset="-122"/>
              </a:rPr>
              <a:t>Click to add Text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gray">
          <a:xfrm>
            <a:off x="1628775" y="3556000"/>
            <a:ext cx="1895475" cy="0"/>
          </a:xfrm>
          <a:prstGeom prst="line">
            <a:avLst/>
          </a:prstGeom>
          <a:noFill/>
          <a:ln w="28575">
            <a:solidFill>
              <a:schemeClr val="tx1">
                <a:alpha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gray">
          <a:xfrm>
            <a:off x="5008563" y="4086225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gray">
          <a:xfrm>
            <a:off x="5008563" y="44196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gray">
          <a:xfrm>
            <a:off x="5008563" y="47244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invGray">
          <a:xfrm>
            <a:off x="5008563" y="50292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gray">
          <a:xfrm>
            <a:off x="5262563" y="4044950"/>
            <a:ext cx="2301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 b="1">
                <a:solidFill>
                  <a:srgbClr val="1C1C1C"/>
                </a:solidFill>
                <a:ea typeface="宋体" charset="-122"/>
              </a:rPr>
              <a:t>Click to add Text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gray">
          <a:xfrm>
            <a:off x="5262563" y="4381500"/>
            <a:ext cx="2301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 b="1">
                <a:solidFill>
                  <a:srgbClr val="1C1C1C"/>
                </a:solidFill>
                <a:ea typeface="宋体" charset="-122"/>
              </a:rPr>
              <a:t>Click to add Text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gray">
          <a:xfrm>
            <a:off x="5262563" y="4695825"/>
            <a:ext cx="2301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 b="1">
                <a:solidFill>
                  <a:srgbClr val="1C1C1C"/>
                </a:solidFill>
                <a:ea typeface="宋体" charset="-122"/>
              </a:rPr>
              <a:t>Click to add Text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gray">
          <a:xfrm>
            <a:off x="5262563" y="5000625"/>
            <a:ext cx="2301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 b="1">
                <a:solidFill>
                  <a:srgbClr val="1C1C1C"/>
                </a:solidFill>
                <a:ea typeface="宋体" charset="-122"/>
              </a:rPr>
              <a:t>Click to add Text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rot="16200000" flipH="1">
            <a:off x="6446044" y="1194594"/>
            <a:ext cx="6350" cy="3557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201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69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